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Brought" charset="1" panose="00000000000000000000"/>
      <p:regular r:id="rId21"/>
    </p:embeddedFont>
    <p:embeddedFont>
      <p:font typeface="Atma Semi-Bold" charset="1" panose="00000000000000000000"/>
      <p:regular r:id="rId22"/>
    </p:embeddedFont>
    <p:embeddedFont>
      <p:font typeface="Atma Medium" charset="1" panose="00000000000000000000"/>
      <p:regular r:id="rId23"/>
    </p:embeddedFont>
    <p:embeddedFont>
      <p:font typeface="Atma" charset="1" panose="000000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16.png" Type="http://schemas.openxmlformats.org/officeDocument/2006/relationships/image"/><Relationship Id="rId12" Target="../media/image17.png" Type="http://schemas.openxmlformats.org/officeDocument/2006/relationships/image"/><Relationship Id="rId13" Target="../media/image18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12" Target="../media/image26.pn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37.jpeg" Type="http://schemas.openxmlformats.org/officeDocument/2006/relationships/image"/><Relationship Id="rId16" Target="../media/image38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pn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12" Target="../media/image26.png" Type="http://schemas.openxmlformats.org/officeDocument/2006/relationships/image"/><Relationship Id="rId13" Target="../media/image27.png" Type="http://schemas.openxmlformats.org/officeDocument/2006/relationships/image"/><Relationship Id="rId14" Target="../media/image28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29.png" Type="http://schemas.openxmlformats.org/officeDocument/2006/relationships/image"/><Relationship Id="rId5" Target="../media/image8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21.png" Type="http://schemas.openxmlformats.org/officeDocument/2006/relationships/image"/><Relationship Id="rId8" Target="../media/image3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6793" y="3269059"/>
            <a:ext cx="18561586" cy="9187985"/>
          </a:xfrm>
          <a:custGeom>
            <a:avLst/>
            <a:gdLst/>
            <a:ahLst/>
            <a:cxnLst/>
            <a:rect r="r" b="b" t="t" l="l"/>
            <a:pathLst>
              <a:path h="9187985" w="18561586">
                <a:moveTo>
                  <a:pt x="0" y="0"/>
                </a:moveTo>
                <a:lnTo>
                  <a:pt x="18561586" y="0"/>
                </a:lnTo>
                <a:lnTo>
                  <a:pt x="18561586" y="9187985"/>
                </a:lnTo>
                <a:lnTo>
                  <a:pt x="0" y="9187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19757" y="9738337"/>
            <a:ext cx="4691756" cy="909028"/>
          </a:xfrm>
          <a:custGeom>
            <a:avLst/>
            <a:gdLst/>
            <a:ahLst/>
            <a:cxnLst/>
            <a:rect r="r" b="b" t="t" l="l"/>
            <a:pathLst>
              <a:path h="909028" w="4691756">
                <a:moveTo>
                  <a:pt x="0" y="0"/>
                </a:moveTo>
                <a:lnTo>
                  <a:pt x="4691756" y="0"/>
                </a:lnTo>
                <a:lnTo>
                  <a:pt x="4691756" y="909028"/>
                </a:lnTo>
                <a:lnTo>
                  <a:pt x="0" y="90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97924" y="9738337"/>
            <a:ext cx="4691756" cy="909028"/>
          </a:xfrm>
          <a:custGeom>
            <a:avLst/>
            <a:gdLst/>
            <a:ahLst/>
            <a:cxnLst/>
            <a:rect r="r" b="b" t="t" l="l"/>
            <a:pathLst>
              <a:path h="909028" w="4691756">
                <a:moveTo>
                  <a:pt x="0" y="0"/>
                </a:moveTo>
                <a:lnTo>
                  <a:pt x="4691756" y="0"/>
                </a:lnTo>
                <a:lnTo>
                  <a:pt x="4691756" y="909028"/>
                </a:lnTo>
                <a:lnTo>
                  <a:pt x="0" y="90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78812" y="9738337"/>
            <a:ext cx="4691756" cy="909028"/>
          </a:xfrm>
          <a:custGeom>
            <a:avLst/>
            <a:gdLst/>
            <a:ahLst/>
            <a:cxnLst/>
            <a:rect r="r" b="b" t="t" l="l"/>
            <a:pathLst>
              <a:path h="909028" w="4691756">
                <a:moveTo>
                  <a:pt x="0" y="0"/>
                </a:moveTo>
                <a:lnTo>
                  <a:pt x="4691756" y="0"/>
                </a:lnTo>
                <a:lnTo>
                  <a:pt x="4691756" y="909028"/>
                </a:lnTo>
                <a:lnTo>
                  <a:pt x="0" y="90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11902" y="9577645"/>
            <a:ext cx="5646610" cy="1418711"/>
          </a:xfrm>
          <a:custGeom>
            <a:avLst/>
            <a:gdLst/>
            <a:ahLst/>
            <a:cxnLst/>
            <a:rect r="r" b="b" t="t" l="l"/>
            <a:pathLst>
              <a:path h="1418711" w="5646610">
                <a:moveTo>
                  <a:pt x="0" y="0"/>
                </a:moveTo>
                <a:lnTo>
                  <a:pt x="5646610" y="0"/>
                </a:lnTo>
                <a:lnTo>
                  <a:pt x="5646610" y="1418710"/>
                </a:lnTo>
                <a:lnTo>
                  <a:pt x="0" y="1418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50445" y="9577645"/>
            <a:ext cx="5646610" cy="1418711"/>
          </a:xfrm>
          <a:custGeom>
            <a:avLst/>
            <a:gdLst/>
            <a:ahLst/>
            <a:cxnLst/>
            <a:rect r="r" b="b" t="t" l="l"/>
            <a:pathLst>
              <a:path h="1418711" w="5646610">
                <a:moveTo>
                  <a:pt x="0" y="0"/>
                </a:moveTo>
                <a:lnTo>
                  <a:pt x="5646610" y="0"/>
                </a:lnTo>
                <a:lnTo>
                  <a:pt x="5646610" y="1418710"/>
                </a:lnTo>
                <a:lnTo>
                  <a:pt x="0" y="1418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6">
              <a:alphaModFix amt="4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07309" y="1821200"/>
            <a:ext cx="10273381" cy="271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34"/>
              </a:lnSpc>
            </a:pPr>
            <a:r>
              <a:rPr lang="en-US" sz="15810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Christmas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097301" y="1333839"/>
            <a:ext cx="6093397" cy="1078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42"/>
              </a:lnSpc>
            </a:pPr>
            <a:r>
              <a:rPr lang="en-US" b="true" sz="6387">
                <a:solidFill>
                  <a:srgbClr val="4C5751"/>
                </a:solidFill>
                <a:latin typeface="Atma Semi-Bold"/>
                <a:ea typeface="Atma Semi-Bold"/>
                <a:cs typeface="Atma Semi-Bold"/>
                <a:sym typeface="Atma Semi-Bold"/>
              </a:rPr>
              <a:t>The magic of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938040" y="4485396"/>
            <a:ext cx="8411919" cy="37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4"/>
              </a:lnSpc>
            </a:pPr>
            <a:r>
              <a:rPr lang="en-US" b="true" sz="2174">
                <a:solidFill>
                  <a:srgbClr val="4C5751"/>
                </a:solidFill>
                <a:latin typeface="Atma Medium"/>
                <a:ea typeface="Atma Medium"/>
                <a:cs typeface="Atma Medium"/>
                <a:sym typeface="Atma Medium"/>
              </a:rPr>
              <a:t>Let's celebrate Christmas together!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62380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06427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82990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3" y="0"/>
                </a:lnTo>
                <a:lnTo>
                  <a:pt x="2577973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27037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3" y="0"/>
                </a:lnTo>
                <a:lnTo>
                  <a:pt x="2577973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3885897" y="4793850"/>
            <a:ext cx="1552966" cy="1494744"/>
            <a:chOff x="30480" y="591820"/>
            <a:chExt cx="12736830" cy="1225931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7"/>
              <a:stretch>
                <a:fillRect l="-36802" t="-17599" r="-25434" b="0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12905010" y="4793850"/>
            <a:ext cx="1552966" cy="1494744"/>
            <a:chOff x="30480" y="591820"/>
            <a:chExt cx="12736830" cy="122593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8"/>
              <a:stretch>
                <a:fillRect l="0" t="-31371" r="0" b="-31371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ristmas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199953" y="2816095"/>
            <a:ext cx="9888094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Recipe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20559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31473" y="5141381"/>
            <a:ext cx="2639187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Christmas Pudding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27037" y="5141381"/>
            <a:ext cx="2577973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Gingerbread Cake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64606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758875">
            <a:off x="-532841" y="6901004"/>
            <a:ext cx="4342028" cy="4086934"/>
          </a:xfrm>
          <a:custGeom>
            <a:avLst/>
            <a:gdLst/>
            <a:ahLst/>
            <a:cxnLst/>
            <a:rect r="r" b="b" t="t" l="l"/>
            <a:pathLst>
              <a:path h="4086934" w="4342028">
                <a:moveTo>
                  <a:pt x="0" y="0"/>
                </a:moveTo>
                <a:lnTo>
                  <a:pt x="4342029" y="0"/>
                </a:lnTo>
                <a:lnTo>
                  <a:pt x="4342029" y="4086934"/>
                </a:lnTo>
                <a:lnTo>
                  <a:pt x="0" y="40869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561266">
            <a:off x="15086334" y="6506639"/>
            <a:ext cx="3896160" cy="4736973"/>
          </a:xfrm>
          <a:custGeom>
            <a:avLst/>
            <a:gdLst/>
            <a:ahLst/>
            <a:cxnLst/>
            <a:rect r="r" b="b" t="t" l="l"/>
            <a:pathLst>
              <a:path h="4736973" w="3896160">
                <a:moveTo>
                  <a:pt x="0" y="0"/>
                </a:moveTo>
                <a:lnTo>
                  <a:pt x="3896160" y="0"/>
                </a:lnTo>
                <a:lnTo>
                  <a:pt x="3896160" y="4736973"/>
                </a:lnTo>
                <a:lnTo>
                  <a:pt x="0" y="4736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7010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530086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731303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0753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45593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123644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944" y="5465649"/>
            <a:ext cx="6964424" cy="4640047"/>
          </a:xfrm>
          <a:custGeom>
            <a:avLst/>
            <a:gdLst/>
            <a:ahLst/>
            <a:cxnLst/>
            <a:rect r="r" b="b" t="t" l="l"/>
            <a:pathLst>
              <a:path h="4640047" w="6964424">
                <a:moveTo>
                  <a:pt x="0" y="0"/>
                </a:moveTo>
                <a:lnTo>
                  <a:pt x="6964424" y="0"/>
                </a:lnTo>
                <a:lnTo>
                  <a:pt x="6964424" y="4640048"/>
                </a:lnTo>
                <a:lnTo>
                  <a:pt x="0" y="464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1229632" y="5465649"/>
            <a:ext cx="6964424" cy="4640047"/>
          </a:xfrm>
          <a:custGeom>
            <a:avLst/>
            <a:gdLst/>
            <a:ahLst/>
            <a:cxnLst/>
            <a:rect r="r" b="b" t="t" l="l"/>
            <a:pathLst>
              <a:path h="4640047" w="6964424">
                <a:moveTo>
                  <a:pt x="6964424" y="0"/>
                </a:moveTo>
                <a:lnTo>
                  <a:pt x="0" y="0"/>
                </a:lnTo>
                <a:lnTo>
                  <a:pt x="0" y="4640048"/>
                </a:lnTo>
                <a:lnTo>
                  <a:pt x="6964424" y="4640048"/>
                </a:lnTo>
                <a:lnTo>
                  <a:pt x="696442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738311" y="1412984"/>
            <a:ext cx="5266944" cy="8229600"/>
          </a:xfrm>
          <a:custGeom>
            <a:avLst/>
            <a:gdLst/>
            <a:ahLst/>
            <a:cxnLst/>
            <a:rect r="r" b="b" t="t" l="l"/>
            <a:pathLst>
              <a:path h="8229600" w="5266944">
                <a:moveTo>
                  <a:pt x="0" y="0"/>
                </a:moveTo>
                <a:lnTo>
                  <a:pt x="5266944" y="0"/>
                </a:lnTo>
                <a:lnTo>
                  <a:pt x="5266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458825" y="1412984"/>
            <a:ext cx="5266944" cy="8229600"/>
          </a:xfrm>
          <a:custGeom>
            <a:avLst/>
            <a:gdLst/>
            <a:ahLst/>
            <a:cxnLst/>
            <a:rect r="r" b="b" t="t" l="l"/>
            <a:pathLst>
              <a:path h="8229600" w="5266944">
                <a:moveTo>
                  <a:pt x="5266944" y="0"/>
                </a:moveTo>
                <a:lnTo>
                  <a:pt x="0" y="0"/>
                </a:lnTo>
                <a:lnTo>
                  <a:pt x="0" y="8229600"/>
                </a:lnTo>
                <a:lnTo>
                  <a:pt x="5266944" y="8229600"/>
                </a:lnTo>
                <a:lnTo>
                  <a:pt x="526694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ristmas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99953" y="2816095"/>
            <a:ext cx="9888094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Tree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76889" y="5162163"/>
            <a:ext cx="7334222" cy="130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58368" y="8502657"/>
            <a:ext cx="4171265" cy="43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www.reallyg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reatsite.com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691494" y="8934232"/>
            <a:ext cx="8493672" cy="2134035"/>
          </a:xfrm>
          <a:custGeom>
            <a:avLst/>
            <a:gdLst/>
            <a:ahLst/>
            <a:cxnLst/>
            <a:rect r="r" b="b" t="t" l="l"/>
            <a:pathLst>
              <a:path h="2134035" w="8493672">
                <a:moveTo>
                  <a:pt x="0" y="0"/>
                </a:moveTo>
                <a:lnTo>
                  <a:pt x="8493672" y="0"/>
                </a:lnTo>
                <a:lnTo>
                  <a:pt x="8493672" y="2134036"/>
                </a:lnTo>
                <a:lnTo>
                  <a:pt x="0" y="21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952233" y="8934232"/>
            <a:ext cx="8493672" cy="2134035"/>
          </a:xfrm>
          <a:custGeom>
            <a:avLst/>
            <a:gdLst/>
            <a:ahLst/>
            <a:cxnLst/>
            <a:rect r="r" b="b" t="t" l="l"/>
            <a:pathLst>
              <a:path h="2134035" w="8493672">
                <a:moveTo>
                  <a:pt x="0" y="0"/>
                </a:moveTo>
                <a:lnTo>
                  <a:pt x="8493672" y="0"/>
                </a:lnTo>
                <a:lnTo>
                  <a:pt x="8493672" y="2134036"/>
                </a:lnTo>
                <a:lnTo>
                  <a:pt x="0" y="21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8044" y="735546"/>
            <a:ext cx="751153" cy="834614"/>
          </a:xfrm>
          <a:custGeom>
            <a:avLst/>
            <a:gdLst/>
            <a:ahLst/>
            <a:cxnLst/>
            <a:rect r="r" b="b" t="t" l="l"/>
            <a:pathLst>
              <a:path h="834614" w="751153">
                <a:moveTo>
                  <a:pt x="0" y="0"/>
                </a:moveTo>
                <a:lnTo>
                  <a:pt x="751153" y="0"/>
                </a:lnTo>
                <a:lnTo>
                  <a:pt x="751153" y="834615"/>
                </a:lnTo>
                <a:lnTo>
                  <a:pt x="0" y="834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823493" y="735546"/>
            <a:ext cx="751153" cy="834614"/>
          </a:xfrm>
          <a:custGeom>
            <a:avLst/>
            <a:gdLst/>
            <a:ahLst/>
            <a:cxnLst/>
            <a:rect r="r" b="b" t="t" l="l"/>
            <a:pathLst>
              <a:path h="834614" w="751153">
                <a:moveTo>
                  <a:pt x="0" y="0"/>
                </a:moveTo>
                <a:lnTo>
                  <a:pt x="751152" y="0"/>
                </a:lnTo>
                <a:lnTo>
                  <a:pt x="751152" y="834615"/>
                </a:lnTo>
                <a:lnTo>
                  <a:pt x="0" y="834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82733" y="3698310"/>
            <a:ext cx="5910371" cy="6722697"/>
          </a:xfrm>
          <a:custGeom>
            <a:avLst/>
            <a:gdLst/>
            <a:ahLst/>
            <a:cxnLst/>
            <a:rect r="r" b="b" t="t" l="l"/>
            <a:pathLst>
              <a:path h="6722697" w="5910371">
                <a:moveTo>
                  <a:pt x="0" y="0"/>
                </a:moveTo>
                <a:lnTo>
                  <a:pt x="5910371" y="0"/>
                </a:lnTo>
                <a:lnTo>
                  <a:pt x="5910371" y="6722697"/>
                </a:lnTo>
                <a:lnTo>
                  <a:pt x="0" y="6722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963511" y="3714281"/>
            <a:ext cx="5891831" cy="6586118"/>
          </a:xfrm>
          <a:custGeom>
            <a:avLst/>
            <a:gdLst/>
            <a:ahLst/>
            <a:cxnLst/>
            <a:rect r="r" b="b" t="t" l="l"/>
            <a:pathLst>
              <a:path h="6586118" w="5891831">
                <a:moveTo>
                  <a:pt x="0" y="0"/>
                </a:moveTo>
                <a:lnTo>
                  <a:pt x="5891831" y="0"/>
                </a:lnTo>
                <a:lnTo>
                  <a:pt x="5891831" y="6586117"/>
                </a:lnTo>
                <a:lnTo>
                  <a:pt x="0" y="65861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San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99953" y="2816095"/>
            <a:ext cx="9888094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Claus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76889" y="5162163"/>
            <a:ext cx="7334222" cy="130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058368" y="8502657"/>
            <a:ext cx="4171265" cy="43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www.reallyg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reatsite.com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452253" y="-145831"/>
            <a:ext cx="5584894" cy="2233958"/>
          </a:xfrm>
          <a:custGeom>
            <a:avLst/>
            <a:gdLst/>
            <a:ahLst/>
            <a:cxnLst/>
            <a:rect r="r" b="b" t="t" l="l"/>
            <a:pathLst>
              <a:path h="2233958" w="5584894">
                <a:moveTo>
                  <a:pt x="0" y="0"/>
                </a:moveTo>
                <a:lnTo>
                  <a:pt x="5584894" y="0"/>
                </a:lnTo>
                <a:lnTo>
                  <a:pt x="5584894" y="2233958"/>
                </a:lnTo>
                <a:lnTo>
                  <a:pt x="0" y="2233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155359" y="-145831"/>
            <a:ext cx="5584894" cy="2233958"/>
          </a:xfrm>
          <a:custGeom>
            <a:avLst/>
            <a:gdLst/>
            <a:ahLst/>
            <a:cxnLst/>
            <a:rect r="r" b="b" t="t" l="l"/>
            <a:pathLst>
              <a:path h="2233958" w="5584894">
                <a:moveTo>
                  <a:pt x="5584894" y="0"/>
                </a:moveTo>
                <a:lnTo>
                  <a:pt x="0" y="0"/>
                </a:lnTo>
                <a:lnTo>
                  <a:pt x="0" y="2233958"/>
                </a:lnTo>
                <a:lnTo>
                  <a:pt x="5584894" y="2233958"/>
                </a:lnTo>
                <a:lnTo>
                  <a:pt x="558489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58875">
            <a:off x="-532841" y="4745588"/>
            <a:ext cx="4342028" cy="4086934"/>
          </a:xfrm>
          <a:custGeom>
            <a:avLst/>
            <a:gdLst/>
            <a:ahLst/>
            <a:cxnLst/>
            <a:rect r="r" b="b" t="t" l="l"/>
            <a:pathLst>
              <a:path h="4086934" w="4342028">
                <a:moveTo>
                  <a:pt x="0" y="0"/>
                </a:moveTo>
                <a:lnTo>
                  <a:pt x="4342029" y="0"/>
                </a:lnTo>
                <a:lnTo>
                  <a:pt x="4342029" y="4086935"/>
                </a:lnTo>
                <a:lnTo>
                  <a:pt x="0" y="408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679341">
            <a:off x="15175338" y="4807710"/>
            <a:ext cx="4167924" cy="3428117"/>
          </a:xfrm>
          <a:custGeom>
            <a:avLst/>
            <a:gdLst/>
            <a:ahLst/>
            <a:cxnLst/>
            <a:rect r="r" b="b" t="t" l="l"/>
            <a:pathLst>
              <a:path h="3428117" w="4167924">
                <a:moveTo>
                  <a:pt x="0" y="0"/>
                </a:moveTo>
                <a:lnTo>
                  <a:pt x="4167924" y="0"/>
                </a:lnTo>
                <a:lnTo>
                  <a:pt x="4167924" y="3428118"/>
                </a:lnTo>
                <a:lnTo>
                  <a:pt x="0" y="3428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010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30086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31303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0753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5593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23644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08250">
            <a:off x="11564041" y="7032188"/>
            <a:ext cx="2579825" cy="5133981"/>
          </a:xfrm>
          <a:custGeom>
            <a:avLst/>
            <a:gdLst/>
            <a:ahLst/>
            <a:cxnLst/>
            <a:rect r="r" b="b" t="t" l="l"/>
            <a:pathLst>
              <a:path h="5133981" w="2579825">
                <a:moveTo>
                  <a:pt x="0" y="0"/>
                </a:moveTo>
                <a:lnTo>
                  <a:pt x="2579825" y="0"/>
                </a:lnTo>
                <a:lnTo>
                  <a:pt x="2579825" y="5133981"/>
                </a:lnTo>
                <a:lnTo>
                  <a:pt x="0" y="5133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55054">
            <a:off x="4917306" y="7868256"/>
            <a:ext cx="2674820" cy="3252060"/>
          </a:xfrm>
          <a:custGeom>
            <a:avLst/>
            <a:gdLst/>
            <a:ahLst/>
            <a:cxnLst/>
            <a:rect r="r" b="b" t="t" l="l"/>
            <a:pathLst>
              <a:path h="3252060" w="2674820">
                <a:moveTo>
                  <a:pt x="0" y="0"/>
                </a:moveTo>
                <a:lnTo>
                  <a:pt x="2674820" y="0"/>
                </a:lnTo>
                <a:lnTo>
                  <a:pt x="2674820" y="3252060"/>
                </a:lnTo>
                <a:lnTo>
                  <a:pt x="0" y="32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92824" y="-409903"/>
            <a:ext cx="1821794" cy="2846553"/>
          </a:xfrm>
          <a:custGeom>
            <a:avLst/>
            <a:gdLst/>
            <a:ahLst/>
            <a:cxnLst/>
            <a:rect r="r" b="b" t="t" l="l"/>
            <a:pathLst>
              <a:path h="2846553" w="1821794">
                <a:moveTo>
                  <a:pt x="0" y="0"/>
                </a:moveTo>
                <a:lnTo>
                  <a:pt x="1821794" y="0"/>
                </a:lnTo>
                <a:lnTo>
                  <a:pt x="1821794" y="2846552"/>
                </a:lnTo>
                <a:lnTo>
                  <a:pt x="0" y="2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01589" y="-252248"/>
            <a:ext cx="2742342" cy="2351558"/>
          </a:xfrm>
          <a:custGeom>
            <a:avLst/>
            <a:gdLst/>
            <a:ahLst/>
            <a:cxnLst/>
            <a:rect r="r" b="b" t="t" l="l"/>
            <a:pathLst>
              <a:path h="2351558" w="2742342">
                <a:moveTo>
                  <a:pt x="0" y="0"/>
                </a:moveTo>
                <a:lnTo>
                  <a:pt x="2742342" y="0"/>
                </a:lnTo>
                <a:lnTo>
                  <a:pt x="2742342" y="2351558"/>
                </a:lnTo>
                <a:lnTo>
                  <a:pt x="0" y="2351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01296" y="2189646"/>
            <a:ext cx="6224597" cy="5907708"/>
          </a:xfrm>
          <a:custGeom>
            <a:avLst/>
            <a:gdLst/>
            <a:ahLst/>
            <a:cxnLst/>
            <a:rect r="r" b="b" t="t" l="l"/>
            <a:pathLst>
              <a:path h="5907708" w="6224597">
                <a:moveTo>
                  <a:pt x="0" y="0"/>
                </a:moveTo>
                <a:lnTo>
                  <a:pt x="6224597" y="0"/>
                </a:lnTo>
                <a:lnTo>
                  <a:pt x="6224597" y="5907708"/>
                </a:lnTo>
                <a:lnTo>
                  <a:pt x="0" y="5907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179701" y="2520315"/>
            <a:ext cx="5450725" cy="5246370"/>
            <a:chOff x="30480" y="591820"/>
            <a:chExt cx="12736830" cy="1225931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15"/>
              <a:stretch>
                <a:fillRect l="0" t="-34509" r="0" b="-34509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8305490" y="2189646"/>
            <a:ext cx="6224597" cy="5907708"/>
          </a:xfrm>
          <a:custGeom>
            <a:avLst/>
            <a:gdLst/>
            <a:ahLst/>
            <a:cxnLst/>
            <a:rect r="r" b="b" t="t" l="l"/>
            <a:pathLst>
              <a:path h="5907708" w="6224597">
                <a:moveTo>
                  <a:pt x="0" y="0"/>
                </a:moveTo>
                <a:lnTo>
                  <a:pt x="6224596" y="0"/>
                </a:lnTo>
                <a:lnTo>
                  <a:pt x="6224596" y="5907708"/>
                </a:lnTo>
                <a:lnTo>
                  <a:pt x="0" y="5907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8988184" y="2520315"/>
            <a:ext cx="5450725" cy="5246370"/>
            <a:chOff x="30480" y="591820"/>
            <a:chExt cx="12736830" cy="1225931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64261" y="240734"/>
              <a:ext cx="12517576" cy="11526913"/>
            </a:xfrm>
            <a:custGeom>
              <a:avLst/>
              <a:gdLst/>
              <a:ahLst/>
              <a:cxnLst/>
              <a:rect r="r" b="b" t="t" l="l"/>
              <a:pathLst>
                <a:path h="11526913" w="12517576">
                  <a:moveTo>
                    <a:pt x="11861039" y="4030276"/>
                  </a:moveTo>
                  <a:cubicBezTo>
                    <a:pt x="10754869" y="1880166"/>
                    <a:pt x="8526019" y="304096"/>
                    <a:pt x="6151119" y="56446"/>
                  </a:cubicBezTo>
                  <a:cubicBezTo>
                    <a:pt x="4213099" y="-240734"/>
                    <a:pt x="2938019" y="672396"/>
                    <a:pt x="1896619" y="1929696"/>
                  </a:cubicBezTo>
                  <a:cubicBezTo>
                    <a:pt x="855219" y="3186996"/>
                    <a:pt x="301499" y="4789736"/>
                    <a:pt x="77979" y="6406446"/>
                  </a:cubicBezTo>
                  <a:cubicBezTo>
                    <a:pt x="-40131" y="7259886"/>
                    <a:pt x="-64261" y="8165396"/>
                    <a:pt x="297689" y="8947716"/>
                  </a:cubicBezTo>
                  <a:cubicBezTo>
                    <a:pt x="756159" y="9939586"/>
                    <a:pt x="1758189" y="10570776"/>
                    <a:pt x="2777999" y="10963206"/>
                  </a:cubicBezTo>
                  <a:cubicBezTo>
                    <a:pt x="5521199" y="12018576"/>
                    <a:pt x="8889240" y="11609636"/>
                    <a:pt x="11024109" y="9587796"/>
                  </a:cubicBezTo>
                  <a:cubicBezTo>
                    <a:pt x="11692129" y="8955336"/>
                    <a:pt x="12239499" y="8162856"/>
                    <a:pt x="12435079" y="7263696"/>
                  </a:cubicBezTo>
                  <a:cubicBezTo>
                    <a:pt x="12672569" y="6172766"/>
                    <a:pt x="12371579" y="5023416"/>
                    <a:pt x="11861039" y="4030276"/>
                  </a:cubicBezTo>
                  <a:close/>
                </a:path>
              </a:pathLst>
            </a:custGeom>
            <a:blipFill>
              <a:blip r:embed="rId16"/>
              <a:stretch>
                <a:fillRect l="-19107" t="0" r="-19107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84484" y="3600450"/>
            <a:ext cx="14319031" cy="5657850"/>
            <a:chOff x="0" y="0"/>
            <a:chExt cx="3771267" cy="14901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71267" cy="1490133"/>
            </a:xfrm>
            <a:custGeom>
              <a:avLst/>
              <a:gdLst/>
              <a:ahLst/>
              <a:cxnLst/>
              <a:rect r="r" b="b" t="t" l="l"/>
              <a:pathLst>
                <a:path h="1490133" w="3771267">
                  <a:moveTo>
                    <a:pt x="36225" y="0"/>
                  </a:moveTo>
                  <a:lnTo>
                    <a:pt x="3735042" y="0"/>
                  </a:lnTo>
                  <a:cubicBezTo>
                    <a:pt x="3755049" y="0"/>
                    <a:pt x="3771267" y="16219"/>
                    <a:pt x="3771267" y="36225"/>
                  </a:cubicBezTo>
                  <a:lnTo>
                    <a:pt x="3771267" y="1453908"/>
                  </a:lnTo>
                  <a:cubicBezTo>
                    <a:pt x="3771267" y="1473915"/>
                    <a:pt x="3755049" y="1490133"/>
                    <a:pt x="3735042" y="1490133"/>
                  </a:cubicBezTo>
                  <a:lnTo>
                    <a:pt x="36225" y="1490133"/>
                  </a:lnTo>
                  <a:cubicBezTo>
                    <a:pt x="16219" y="1490133"/>
                    <a:pt x="0" y="1473915"/>
                    <a:pt x="0" y="1453908"/>
                  </a:cubicBezTo>
                  <a:lnTo>
                    <a:pt x="0" y="36225"/>
                  </a:lnTo>
                  <a:cubicBezTo>
                    <a:pt x="0" y="16219"/>
                    <a:pt x="16219" y="0"/>
                    <a:pt x="36225" y="0"/>
                  </a:cubicBezTo>
                  <a:close/>
                </a:path>
              </a:pathLst>
            </a:custGeom>
            <a:solidFill>
              <a:srgbClr val="8D9E7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3771267" cy="15472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61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Wish Lis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</a:t>
            </a:r>
          </a:p>
        </p:txBody>
      </p:sp>
      <p:sp>
        <p:nvSpPr>
          <p:cNvPr name="AutoShape 8" id="8"/>
          <p:cNvSpPr/>
          <p:nvPr/>
        </p:nvSpPr>
        <p:spPr>
          <a:xfrm>
            <a:off x="3148684" y="4389711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3148684" y="5069599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3148684" y="5749487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3148684" y="6429375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3148684" y="7109263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3148684" y="7789151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3148684" y="8469039"/>
            <a:ext cx="11990632" cy="0"/>
          </a:xfrm>
          <a:prstGeom prst="line">
            <a:avLst/>
          </a:prstGeom>
          <a:ln cap="flat" w="9525">
            <a:solidFill>
              <a:srgbClr val="FBF7EE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-2160522">
            <a:off x="14508996" y="-334832"/>
            <a:ext cx="2148915" cy="3357679"/>
          </a:xfrm>
          <a:custGeom>
            <a:avLst/>
            <a:gdLst/>
            <a:ahLst/>
            <a:cxnLst/>
            <a:rect r="r" b="b" t="t" l="l"/>
            <a:pathLst>
              <a:path h="3357679" w="2148915">
                <a:moveTo>
                  <a:pt x="0" y="0"/>
                </a:moveTo>
                <a:lnTo>
                  <a:pt x="2148915" y="0"/>
                </a:lnTo>
                <a:lnTo>
                  <a:pt x="2148915" y="3357680"/>
                </a:lnTo>
                <a:lnTo>
                  <a:pt x="0" y="335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12304" y="-288425"/>
            <a:ext cx="3541480" cy="3036819"/>
          </a:xfrm>
          <a:custGeom>
            <a:avLst/>
            <a:gdLst/>
            <a:ahLst/>
            <a:cxnLst/>
            <a:rect r="r" b="b" t="t" l="l"/>
            <a:pathLst>
              <a:path h="3036819" w="3541480">
                <a:moveTo>
                  <a:pt x="0" y="0"/>
                </a:moveTo>
                <a:lnTo>
                  <a:pt x="3541480" y="0"/>
                </a:lnTo>
                <a:lnTo>
                  <a:pt x="3541480" y="3036819"/>
                </a:lnTo>
                <a:lnTo>
                  <a:pt x="0" y="3036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408250">
            <a:off x="15487518" y="5065018"/>
            <a:ext cx="3446553" cy="6858812"/>
          </a:xfrm>
          <a:custGeom>
            <a:avLst/>
            <a:gdLst/>
            <a:ahLst/>
            <a:cxnLst/>
            <a:rect r="r" b="b" t="t" l="l"/>
            <a:pathLst>
              <a:path h="6858812" w="3446553">
                <a:moveTo>
                  <a:pt x="0" y="0"/>
                </a:moveTo>
                <a:lnTo>
                  <a:pt x="3446553" y="0"/>
                </a:lnTo>
                <a:lnTo>
                  <a:pt x="3446553" y="6858812"/>
                </a:lnTo>
                <a:lnTo>
                  <a:pt x="0" y="68588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55054">
            <a:off x="217534" y="7444440"/>
            <a:ext cx="3380835" cy="4110438"/>
          </a:xfrm>
          <a:custGeom>
            <a:avLst/>
            <a:gdLst/>
            <a:ahLst/>
            <a:cxnLst/>
            <a:rect r="r" b="b" t="t" l="l"/>
            <a:pathLst>
              <a:path h="4110438" w="3380835">
                <a:moveTo>
                  <a:pt x="0" y="0"/>
                </a:moveTo>
                <a:lnTo>
                  <a:pt x="3380835" y="0"/>
                </a:lnTo>
                <a:lnTo>
                  <a:pt x="3380835" y="4110438"/>
                </a:lnTo>
                <a:lnTo>
                  <a:pt x="0" y="41104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6793" y="3269059"/>
            <a:ext cx="18561586" cy="9187985"/>
          </a:xfrm>
          <a:custGeom>
            <a:avLst/>
            <a:gdLst/>
            <a:ahLst/>
            <a:cxnLst/>
            <a:rect r="r" b="b" t="t" l="l"/>
            <a:pathLst>
              <a:path h="9187985" w="18561586">
                <a:moveTo>
                  <a:pt x="0" y="0"/>
                </a:moveTo>
                <a:lnTo>
                  <a:pt x="18561586" y="0"/>
                </a:lnTo>
                <a:lnTo>
                  <a:pt x="18561586" y="9187985"/>
                </a:lnTo>
                <a:lnTo>
                  <a:pt x="0" y="9187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19757" y="9738337"/>
            <a:ext cx="4691756" cy="909028"/>
          </a:xfrm>
          <a:custGeom>
            <a:avLst/>
            <a:gdLst/>
            <a:ahLst/>
            <a:cxnLst/>
            <a:rect r="r" b="b" t="t" l="l"/>
            <a:pathLst>
              <a:path h="909028" w="4691756">
                <a:moveTo>
                  <a:pt x="0" y="0"/>
                </a:moveTo>
                <a:lnTo>
                  <a:pt x="4691756" y="0"/>
                </a:lnTo>
                <a:lnTo>
                  <a:pt x="4691756" y="909028"/>
                </a:lnTo>
                <a:lnTo>
                  <a:pt x="0" y="90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97924" y="9738337"/>
            <a:ext cx="4691756" cy="909028"/>
          </a:xfrm>
          <a:custGeom>
            <a:avLst/>
            <a:gdLst/>
            <a:ahLst/>
            <a:cxnLst/>
            <a:rect r="r" b="b" t="t" l="l"/>
            <a:pathLst>
              <a:path h="909028" w="4691756">
                <a:moveTo>
                  <a:pt x="0" y="0"/>
                </a:moveTo>
                <a:lnTo>
                  <a:pt x="4691756" y="0"/>
                </a:lnTo>
                <a:lnTo>
                  <a:pt x="4691756" y="909028"/>
                </a:lnTo>
                <a:lnTo>
                  <a:pt x="0" y="90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78812" y="9738337"/>
            <a:ext cx="4691756" cy="909028"/>
          </a:xfrm>
          <a:custGeom>
            <a:avLst/>
            <a:gdLst/>
            <a:ahLst/>
            <a:cxnLst/>
            <a:rect r="r" b="b" t="t" l="l"/>
            <a:pathLst>
              <a:path h="909028" w="4691756">
                <a:moveTo>
                  <a:pt x="0" y="0"/>
                </a:moveTo>
                <a:lnTo>
                  <a:pt x="4691756" y="0"/>
                </a:lnTo>
                <a:lnTo>
                  <a:pt x="4691756" y="909028"/>
                </a:lnTo>
                <a:lnTo>
                  <a:pt x="0" y="90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11902" y="9577645"/>
            <a:ext cx="5646610" cy="1418711"/>
          </a:xfrm>
          <a:custGeom>
            <a:avLst/>
            <a:gdLst/>
            <a:ahLst/>
            <a:cxnLst/>
            <a:rect r="r" b="b" t="t" l="l"/>
            <a:pathLst>
              <a:path h="1418711" w="5646610">
                <a:moveTo>
                  <a:pt x="0" y="0"/>
                </a:moveTo>
                <a:lnTo>
                  <a:pt x="5646610" y="0"/>
                </a:lnTo>
                <a:lnTo>
                  <a:pt x="5646610" y="1418710"/>
                </a:lnTo>
                <a:lnTo>
                  <a:pt x="0" y="1418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750445" y="9577645"/>
            <a:ext cx="5646610" cy="1418711"/>
          </a:xfrm>
          <a:custGeom>
            <a:avLst/>
            <a:gdLst/>
            <a:ahLst/>
            <a:cxnLst/>
            <a:rect r="r" b="b" t="t" l="l"/>
            <a:pathLst>
              <a:path h="1418711" w="5646610">
                <a:moveTo>
                  <a:pt x="0" y="0"/>
                </a:moveTo>
                <a:lnTo>
                  <a:pt x="5646610" y="0"/>
                </a:lnTo>
                <a:lnTo>
                  <a:pt x="5646610" y="1418710"/>
                </a:lnTo>
                <a:lnTo>
                  <a:pt x="0" y="14187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6">
              <a:alphaModFix amt="41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07309" y="1683252"/>
            <a:ext cx="10273381" cy="2711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34"/>
              </a:lnSpc>
            </a:pPr>
            <a:r>
              <a:rPr lang="en-US" sz="15810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</a:t>
            </a:r>
            <a:r>
              <a:rPr lang="en-US" sz="15810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hank You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938040" y="4347447"/>
            <a:ext cx="8411919" cy="37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4"/>
              </a:lnSpc>
            </a:pPr>
            <a:r>
              <a:rPr lang="en-US" sz="2174" b="true">
                <a:solidFill>
                  <a:srgbClr val="4C5751"/>
                </a:solidFill>
                <a:latin typeface="Atma Medium"/>
                <a:ea typeface="Atma Medium"/>
                <a:cs typeface="Atma Medium"/>
                <a:sym typeface="Atma Medium"/>
              </a:rPr>
              <a:t>www.reallygr</a:t>
            </a:r>
            <a:r>
              <a:rPr lang="en-US" b="true" sz="2174">
                <a:solidFill>
                  <a:srgbClr val="4C5751"/>
                </a:solidFill>
                <a:latin typeface="Atma Medium"/>
                <a:ea typeface="Atma Medium"/>
                <a:cs typeface="Atma Medium"/>
                <a:sym typeface="Atma Medium"/>
              </a:rPr>
              <a:t>eatsite.com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944" y="5465649"/>
            <a:ext cx="6964424" cy="4640047"/>
          </a:xfrm>
          <a:custGeom>
            <a:avLst/>
            <a:gdLst/>
            <a:ahLst/>
            <a:cxnLst/>
            <a:rect r="r" b="b" t="t" l="l"/>
            <a:pathLst>
              <a:path h="4640047" w="6964424">
                <a:moveTo>
                  <a:pt x="0" y="0"/>
                </a:moveTo>
                <a:lnTo>
                  <a:pt x="6964424" y="0"/>
                </a:lnTo>
                <a:lnTo>
                  <a:pt x="6964424" y="4640048"/>
                </a:lnTo>
                <a:lnTo>
                  <a:pt x="0" y="464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1229632" y="5465649"/>
            <a:ext cx="6964424" cy="4640047"/>
          </a:xfrm>
          <a:custGeom>
            <a:avLst/>
            <a:gdLst/>
            <a:ahLst/>
            <a:cxnLst/>
            <a:rect r="r" b="b" t="t" l="l"/>
            <a:pathLst>
              <a:path h="4640047" w="6964424">
                <a:moveTo>
                  <a:pt x="6964424" y="0"/>
                </a:moveTo>
                <a:lnTo>
                  <a:pt x="0" y="0"/>
                </a:lnTo>
                <a:lnTo>
                  <a:pt x="0" y="4640048"/>
                </a:lnTo>
                <a:lnTo>
                  <a:pt x="6964424" y="4640048"/>
                </a:lnTo>
                <a:lnTo>
                  <a:pt x="696442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738311" y="1412984"/>
            <a:ext cx="5266944" cy="8229600"/>
          </a:xfrm>
          <a:custGeom>
            <a:avLst/>
            <a:gdLst/>
            <a:ahLst/>
            <a:cxnLst/>
            <a:rect r="r" b="b" t="t" l="l"/>
            <a:pathLst>
              <a:path h="8229600" w="5266944">
                <a:moveTo>
                  <a:pt x="0" y="0"/>
                </a:moveTo>
                <a:lnTo>
                  <a:pt x="5266944" y="0"/>
                </a:lnTo>
                <a:lnTo>
                  <a:pt x="5266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458825" y="1412984"/>
            <a:ext cx="5266944" cy="8229600"/>
          </a:xfrm>
          <a:custGeom>
            <a:avLst/>
            <a:gdLst/>
            <a:ahLst/>
            <a:cxnLst/>
            <a:rect r="r" b="b" t="t" l="l"/>
            <a:pathLst>
              <a:path h="8229600" w="5266944">
                <a:moveTo>
                  <a:pt x="5266944" y="0"/>
                </a:moveTo>
                <a:lnTo>
                  <a:pt x="0" y="0"/>
                </a:lnTo>
                <a:lnTo>
                  <a:pt x="0" y="8229600"/>
                </a:lnTo>
                <a:lnTo>
                  <a:pt x="5266944" y="8229600"/>
                </a:lnTo>
                <a:lnTo>
                  <a:pt x="5266944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91494" y="8934232"/>
            <a:ext cx="8493672" cy="2134035"/>
          </a:xfrm>
          <a:custGeom>
            <a:avLst/>
            <a:gdLst/>
            <a:ahLst/>
            <a:cxnLst/>
            <a:rect r="r" b="b" t="t" l="l"/>
            <a:pathLst>
              <a:path h="2134035" w="8493672">
                <a:moveTo>
                  <a:pt x="0" y="0"/>
                </a:moveTo>
                <a:lnTo>
                  <a:pt x="8493672" y="0"/>
                </a:lnTo>
                <a:lnTo>
                  <a:pt x="8493672" y="2134036"/>
                </a:lnTo>
                <a:lnTo>
                  <a:pt x="0" y="21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52233" y="8934232"/>
            <a:ext cx="8493672" cy="2134035"/>
          </a:xfrm>
          <a:custGeom>
            <a:avLst/>
            <a:gdLst/>
            <a:ahLst/>
            <a:cxnLst/>
            <a:rect r="r" b="b" t="t" l="l"/>
            <a:pathLst>
              <a:path h="2134035" w="8493672">
                <a:moveTo>
                  <a:pt x="0" y="0"/>
                </a:moveTo>
                <a:lnTo>
                  <a:pt x="8493672" y="0"/>
                </a:lnTo>
                <a:lnTo>
                  <a:pt x="8493672" y="2134036"/>
                </a:lnTo>
                <a:lnTo>
                  <a:pt x="0" y="2134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98044" y="735546"/>
            <a:ext cx="751153" cy="834614"/>
          </a:xfrm>
          <a:custGeom>
            <a:avLst/>
            <a:gdLst/>
            <a:ahLst/>
            <a:cxnLst/>
            <a:rect r="r" b="b" t="t" l="l"/>
            <a:pathLst>
              <a:path h="834614" w="751153">
                <a:moveTo>
                  <a:pt x="0" y="0"/>
                </a:moveTo>
                <a:lnTo>
                  <a:pt x="751153" y="0"/>
                </a:lnTo>
                <a:lnTo>
                  <a:pt x="751153" y="834615"/>
                </a:lnTo>
                <a:lnTo>
                  <a:pt x="0" y="834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823493" y="735546"/>
            <a:ext cx="751153" cy="834614"/>
          </a:xfrm>
          <a:custGeom>
            <a:avLst/>
            <a:gdLst/>
            <a:ahLst/>
            <a:cxnLst/>
            <a:rect r="r" b="b" t="t" l="l"/>
            <a:pathLst>
              <a:path h="834614" w="751153">
                <a:moveTo>
                  <a:pt x="0" y="0"/>
                </a:moveTo>
                <a:lnTo>
                  <a:pt x="751152" y="0"/>
                </a:lnTo>
                <a:lnTo>
                  <a:pt x="751152" y="834615"/>
                </a:lnTo>
                <a:lnTo>
                  <a:pt x="0" y="8346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Me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rry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086350" y="2816095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Christmas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476889" y="5162163"/>
            <a:ext cx="7334222" cy="130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058368" y="8502657"/>
            <a:ext cx="4171265" cy="43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www.reallyg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reatsite.com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90356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34403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78450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10966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4" y="0"/>
                </a:lnTo>
                <a:lnTo>
                  <a:pt x="2577974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855013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4" y="0"/>
                </a:lnTo>
                <a:lnTo>
                  <a:pt x="2577974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99060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4" y="0"/>
                </a:lnTo>
                <a:lnTo>
                  <a:pt x="2577974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58875">
            <a:off x="-1523987" y="7214833"/>
            <a:ext cx="4342028" cy="4086934"/>
          </a:xfrm>
          <a:custGeom>
            <a:avLst/>
            <a:gdLst/>
            <a:ahLst/>
            <a:cxnLst/>
            <a:rect r="r" b="b" t="t" l="l"/>
            <a:pathLst>
              <a:path h="4086934" w="4342028">
                <a:moveTo>
                  <a:pt x="0" y="0"/>
                </a:moveTo>
                <a:lnTo>
                  <a:pt x="4342029" y="0"/>
                </a:lnTo>
                <a:lnTo>
                  <a:pt x="4342029" y="4086934"/>
                </a:lnTo>
                <a:lnTo>
                  <a:pt x="0" y="40869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915239">
            <a:off x="15377034" y="7357467"/>
            <a:ext cx="4167924" cy="3428117"/>
          </a:xfrm>
          <a:custGeom>
            <a:avLst/>
            <a:gdLst/>
            <a:ahLst/>
            <a:cxnLst/>
            <a:rect r="r" b="b" t="t" l="l"/>
            <a:pathLst>
              <a:path h="3428117" w="4167924">
                <a:moveTo>
                  <a:pt x="0" y="0"/>
                </a:moveTo>
                <a:lnTo>
                  <a:pt x="4167923" y="0"/>
                </a:lnTo>
                <a:lnTo>
                  <a:pt x="4167923" y="3428117"/>
                </a:lnTo>
                <a:lnTo>
                  <a:pt x="0" y="34281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010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530086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731303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00753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545593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123644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ristmas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086350" y="2816095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Customs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48536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609777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01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474734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02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92583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236629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339691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03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283361" y="4793969"/>
            <a:ext cx="6091034" cy="5725572"/>
          </a:xfrm>
          <a:custGeom>
            <a:avLst/>
            <a:gdLst/>
            <a:ahLst/>
            <a:cxnLst/>
            <a:rect r="r" b="b" t="t" l="l"/>
            <a:pathLst>
              <a:path h="5725572" w="6091034">
                <a:moveTo>
                  <a:pt x="0" y="0"/>
                </a:moveTo>
                <a:lnTo>
                  <a:pt x="6091034" y="0"/>
                </a:lnTo>
                <a:lnTo>
                  <a:pt x="6091034" y="5725572"/>
                </a:lnTo>
                <a:lnTo>
                  <a:pt x="0" y="5725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87412">
            <a:off x="-298727" y="5364376"/>
            <a:ext cx="5148594" cy="5384326"/>
          </a:xfrm>
          <a:custGeom>
            <a:avLst/>
            <a:gdLst/>
            <a:ahLst/>
            <a:cxnLst/>
            <a:rect r="r" b="b" t="t" l="l"/>
            <a:pathLst>
              <a:path h="5384326" w="5148594">
                <a:moveTo>
                  <a:pt x="0" y="0"/>
                </a:moveTo>
                <a:lnTo>
                  <a:pt x="5148594" y="0"/>
                </a:lnTo>
                <a:lnTo>
                  <a:pt x="5148594" y="5384326"/>
                </a:lnTo>
                <a:lnTo>
                  <a:pt x="0" y="5384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ristmas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86350" y="2816095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Customs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476889" y="5162163"/>
            <a:ext cx="7334222" cy="130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058368" y="8502657"/>
            <a:ext cx="4171265" cy="43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www.reallyg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reatsite.com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1122944">
            <a:off x="14015741" y="-469230"/>
            <a:ext cx="3029526" cy="3532975"/>
          </a:xfrm>
          <a:custGeom>
            <a:avLst/>
            <a:gdLst/>
            <a:ahLst/>
            <a:cxnLst/>
            <a:rect r="r" b="b" t="t" l="l"/>
            <a:pathLst>
              <a:path h="3532975" w="3029526">
                <a:moveTo>
                  <a:pt x="0" y="0"/>
                </a:moveTo>
                <a:lnTo>
                  <a:pt x="3029526" y="0"/>
                </a:lnTo>
                <a:lnTo>
                  <a:pt x="3029526" y="3532975"/>
                </a:lnTo>
                <a:lnTo>
                  <a:pt x="0" y="3532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691571">
            <a:off x="891336" y="-135860"/>
            <a:ext cx="3029526" cy="3532975"/>
          </a:xfrm>
          <a:custGeom>
            <a:avLst/>
            <a:gdLst/>
            <a:ahLst/>
            <a:cxnLst/>
            <a:rect r="r" b="b" t="t" l="l"/>
            <a:pathLst>
              <a:path h="3532975" w="3029526">
                <a:moveTo>
                  <a:pt x="0" y="0"/>
                </a:moveTo>
                <a:lnTo>
                  <a:pt x="3029526" y="0"/>
                </a:lnTo>
                <a:lnTo>
                  <a:pt x="3029526" y="3532975"/>
                </a:lnTo>
                <a:lnTo>
                  <a:pt x="0" y="3532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737934" y="4552998"/>
            <a:ext cx="7903111" cy="5848302"/>
          </a:xfrm>
          <a:custGeom>
            <a:avLst/>
            <a:gdLst/>
            <a:ahLst/>
            <a:cxnLst/>
            <a:rect r="r" b="b" t="t" l="l"/>
            <a:pathLst>
              <a:path h="5848302" w="7903111">
                <a:moveTo>
                  <a:pt x="0" y="0"/>
                </a:moveTo>
                <a:lnTo>
                  <a:pt x="7903112" y="0"/>
                </a:lnTo>
                <a:lnTo>
                  <a:pt x="7903112" y="5848302"/>
                </a:lnTo>
                <a:lnTo>
                  <a:pt x="0" y="58483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13116" y="4552998"/>
            <a:ext cx="4377651" cy="6344421"/>
          </a:xfrm>
          <a:custGeom>
            <a:avLst/>
            <a:gdLst/>
            <a:ahLst/>
            <a:cxnLst/>
            <a:rect r="r" b="b" t="t" l="l"/>
            <a:pathLst>
              <a:path h="6344421" w="4377651">
                <a:moveTo>
                  <a:pt x="0" y="0"/>
                </a:moveTo>
                <a:lnTo>
                  <a:pt x="4377650" y="0"/>
                </a:lnTo>
                <a:lnTo>
                  <a:pt x="4377650" y="6344421"/>
                </a:lnTo>
                <a:lnTo>
                  <a:pt x="0" y="63444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122944">
            <a:off x="14015741" y="-469230"/>
            <a:ext cx="3029526" cy="3532975"/>
          </a:xfrm>
          <a:custGeom>
            <a:avLst/>
            <a:gdLst/>
            <a:ahLst/>
            <a:cxnLst/>
            <a:rect r="r" b="b" t="t" l="l"/>
            <a:pathLst>
              <a:path h="3532975" w="3029526">
                <a:moveTo>
                  <a:pt x="0" y="0"/>
                </a:moveTo>
                <a:lnTo>
                  <a:pt x="3029526" y="0"/>
                </a:lnTo>
                <a:lnTo>
                  <a:pt x="3029526" y="3532975"/>
                </a:lnTo>
                <a:lnTo>
                  <a:pt x="0" y="3532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691571">
            <a:off x="891336" y="-135860"/>
            <a:ext cx="3029526" cy="3532975"/>
          </a:xfrm>
          <a:custGeom>
            <a:avLst/>
            <a:gdLst/>
            <a:ahLst/>
            <a:cxnLst/>
            <a:rect r="r" b="b" t="t" l="l"/>
            <a:pathLst>
              <a:path h="3532975" w="3029526">
                <a:moveTo>
                  <a:pt x="0" y="0"/>
                </a:moveTo>
                <a:lnTo>
                  <a:pt x="3029526" y="0"/>
                </a:lnTo>
                <a:lnTo>
                  <a:pt x="3029526" y="3532975"/>
                </a:lnTo>
                <a:lnTo>
                  <a:pt x="0" y="35329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ristmas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86350" y="2816095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Carols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76889" y="5162163"/>
            <a:ext cx="7334222" cy="130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58368" y="8502657"/>
            <a:ext cx="4171265" cy="43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www.reallyg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reatsite.com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58875">
            <a:off x="-532841" y="4745588"/>
            <a:ext cx="4342028" cy="4086934"/>
          </a:xfrm>
          <a:custGeom>
            <a:avLst/>
            <a:gdLst/>
            <a:ahLst/>
            <a:cxnLst/>
            <a:rect r="r" b="b" t="t" l="l"/>
            <a:pathLst>
              <a:path h="4086934" w="4342028">
                <a:moveTo>
                  <a:pt x="0" y="0"/>
                </a:moveTo>
                <a:lnTo>
                  <a:pt x="4342029" y="0"/>
                </a:lnTo>
                <a:lnTo>
                  <a:pt x="4342029" y="4086935"/>
                </a:lnTo>
                <a:lnTo>
                  <a:pt x="0" y="4086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679341">
            <a:off x="15175338" y="4807710"/>
            <a:ext cx="4167924" cy="3428117"/>
          </a:xfrm>
          <a:custGeom>
            <a:avLst/>
            <a:gdLst/>
            <a:ahLst/>
            <a:cxnLst/>
            <a:rect r="r" b="b" t="t" l="l"/>
            <a:pathLst>
              <a:path h="3428117" w="4167924">
                <a:moveTo>
                  <a:pt x="0" y="0"/>
                </a:moveTo>
                <a:lnTo>
                  <a:pt x="4167924" y="0"/>
                </a:lnTo>
                <a:lnTo>
                  <a:pt x="4167924" y="3428118"/>
                </a:lnTo>
                <a:lnTo>
                  <a:pt x="0" y="34281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010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30086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31303" y="-145831"/>
            <a:ext cx="1026611" cy="2370241"/>
          </a:xfrm>
          <a:custGeom>
            <a:avLst/>
            <a:gdLst/>
            <a:ahLst/>
            <a:cxnLst/>
            <a:rect r="r" b="b" t="t" l="l"/>
            <a:pathLst>
              <a:path h="2370241" w="1026611">
                <a:moveTo>
                  <a:pt x="0" y="0"/>
                </a:moveTo>
                <a:lnTo>
                  <a:pt x="1026611" y="0"/>
                </a:lnTo>
                <a:lnTo>
                  <a:pt x="1026611" y="2370241"/>
                </a:lnTo>
                <a:lnTo>
                  <a:pt x="0" y="2370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07536" y="-145831"/>
            <a:ext cx="1510358" cy="2727509"/>
          </a:xfrm>
          <a:custGeom>
            <a:avLst/>
            <a:gdLst/>
            <a:ahLst/>
            <a:cxnLst/>
            <a:rect r="r" b="b" t="t" l="l"/>
            <a:pathLst>
              <a:path h="2727509" w="1510358">
                <a:moveTo>
                  <a:pt x="0" y="0"/>
                </a:moveTo>
                <a:lnTo>
                  <a:pt x="1510358" y="0"/>
                </a:lnTo>
                <a:lnTo>
                  <a:pt x="1510358" y="2727509"/>
                </a:lnTo>
                <a:lnTo>
                  <a:pt x="0" y="27275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5593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23644" y="-409903"/>
            <a:ext cx="1469743" cy="1713986"/>
          </a:xfrm>
          <a:custGeom>
            <a:avLst/>
            <a:gdLst/>
            <a:ahLst/>
            <a:cxnLst/>
            <a:rect r="r" b="b" t="t" l="l"/>
            <a:pathLst>
              <a:path h="1713986" w="1469743">
                <a:moveTo>
                  <a:pt x="0" y="0"/>
                </a:moveTo>
                <a:lnTo>
                  <a:pt x="1469743" y="0"/>
                </a:lnTo>
                <a:lnTo>
                  <a:pt x="1469743" y="1713986"/>
                </a:lnTo>
                <a:lnTo>
                  <a:pt x="0" y="1713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408250">
            <a:off x="11824705" y="6854826"/>
            <a:ext cx="2579825" cy="5133981"/>
          </a:xfrm>
          <a:custGeom>
            <a:avLst/>
            <a:gdLst/>
            <a:ahLst/>
            <a:cxnLst/>
            <a:rect r="r" b="b" t="t" l="l"/>
            <a:pathLst>
              <a:path h="5133981" w="2579825">
                <a:moveTo>
                  <a:pt x="0" y="0"/>
                </a:moveTo>
                <a:lnTo>
                  <a:pt x="2579826" y="0"/>
                </a:lnTo>
                <a:lnTo>
                  <a:pt x="2579826" y="5133981"/>
                </a:lnTo>
                <a:lnTo>
                  <a:pt x="0" y="51339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55054">
            <a:off x="5481084" y="7878109"/>
            <a:ext cx="2674820" cy="3252060"/>
          </a:xfrm>
          <a:custGeom>
            <a:avLst/>
            <a:gdLst/>
            <a:ahLst/>
            <a:cxnLst/>
            <a:rect r="r" b="b" t="t" l="l"/>
            <a:pathLst>
              <a:path h="3252060" w="2674820">
                <a:moveTo>
                  <a:pt x="0" y="0"/>
                </a:moveTo>
                <a:lnTo>
                  <a:pt x="2674819" y="0"/>
                </a:lnTo>
                <a:lnTo>
                  <a:pt x="2674819" y="3252060"/>
                </a:lnTo>
                <a:lnTo>
                  <a:pt x="0" y="3252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92824" y="-409903"/>
            <a:ext cx="1821794" cy="2846553"/>
          </a:xfrm>
          <a:custGeom>
            <a:avLst/>
            <a:gdLst/>
            <a:ahLst/>
            <a:cxnLst/>
            <a:rect r="r" b="b" t="t" l="l"/>
            <a:pathLst>
              <a:path h="2846553" w="1821794">
                <a:moveTo>
                  <a:pt x="0" y="0"/>
                </a:moveTo>
                <a:lnTo>
                  <a:pt x="1821794" y="0"/>
                </a:lnTo>
                <a:lnTo>
                  <a:pt x="1821794" y="2846552"/>
                </a:lnTo>
                <a:lnTo>
                  <a:pt x="0" y="2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601589" y="-252248"/>
            <a:ext cx="2742342" cy="2351558"/>
          </a:xfrm>
          <a:custGeom>
            <a:avLst/>
            <a:gdLst/>
            <a:ahLst/>
            <a:cxnLst/>
            <a:rect r="r" b="b" t="t" l="l"/>
            <a:pathLst>
              <a:path h="2351558" w="2742342">
                <a:moveTo>
                  <a:pt x="0" y="0"/>
                </a:moveTo>
                <a:lnTo>
                  <a:pt x="2742342" y="0"/>
                </a:lnTo>
                <a:lnTo>
                  <a:pt x="2742342" y="2351558"/>
                </a:lnTo>
                <a:lnTo>
                  <a:pt x="0" y="2351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024617" y="3351986"/>
            <a:ext cx="6769381" cy="3693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9"/>
              </a:lnSpc>
            </a:pPr>
            <a:r>
              <a:rPr lang="en-US" sz="4221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4221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6370017" y="2367675"/>
            <a:ext cx="896953" cy="651412"/>
          </a:xfrm>
          <a:custGeom>
            <a:avLst/>
            <a:gdLst/>
            <a:ahLst/>
            <a:cxnLst/>
            <a:rect r="r" b="b" t="t" l="l"/>
            <a:pathLst>
              <a:path h="651412" w="896953">
                <a:moveTo>
                  <a:pt x="0" y="0"/>
                </a:moveTo>
                <a:lnTo>
                  <a:pt x="896953" y="0"/>
                </a:lnTo>
                <a:lnTo>
                  <a:pt x="896953" y="651413"/>
                </a:lnTo>
                <a:lnTo>
                  <a:pt x="0" y="6514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84449" y="5675430"/>
            <a:ext cx="8119101" cy="4749674"/>
          </a:xfrm>
          <a:custGeom>
            <a:avLst/>
            <a:gdLst/>
            <a:ahLst/>
            <a:cxnLst/>
            <a:rect r="r" b="b" t="t" l="l"/>
            <a:pathLst>
              <a:path h="4749674" w="8119101">
                <a:moveTo>
                  <a:pt x="0" y="0"/>
                </a:moveTo>
                <a:lnTo>
                  <a:pt x="8119102" y="0"/>
                </a:lnTo>
                <a:lnTo>
                  <a:pt x="8119102" y="4749674"/>
                </a:lnTo>
                <a:lnTo>
                  <a:pt x="0" y="4749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738311" y="2536278"/>
            <a:ext cx="5266944" cy="8229600"/>
          </a:xfrm>
          <a:custGeom>
            <a:avLst/>
            <a:gdLst/>
            <a:ahLst/>
            <a:cxnLst/>
            <a:rect r="r" b="b" t="t" l="l"/>
            <a:pathLst>
              <a:path h="8229600" w="5266944">
                <a:moveTo>
                  <a:pt x="0" y="0"/>
                </a:moveTo>
                <a:lnTo>
                  <a:pt x="5266944" y="0"/>
                </a:lnTo>
                <a:lnTo>
                  <a:pt x="5266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22154" y="2536278"/>
            <a:ext cx="5266944" cy="8229600"/>
          </a:xfrm>
          <a:custGeom>
            <a:avLst/>
            <a:gdLst/>
            <a:ahLst/>
            <a:cxnLst/>
            <a:rect r="r" b="b" t="t" l="l"/>
            <a:pathLst>
              <a:path h="8229600" w="5266944">
                <a:moveTo>
                  <a:pt x="0" y="0"/>
                </a:moveTo>
                <a:lnTo>
                  <a:pt x="5266944" y="0"/>
                </a:lnTo>
                <a:lnTo>
                  <a:pt x="5266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8044" y="1858839"/>
            <a:ext cx="751153" cy="834614"/>
          </a:xfrm>
          <a:custGeom>
            <a:avLst/>
            <a:gdLst/>
            <a:ahLst/>
            <a:cxnLst/>
            <a:rect r="r" b="b" t="t" l="l"/>
            <a:pathLst>
              <a:path h="834614" w="751153">
                <a:moveTo>
                  <a:pt x="0" y="0"/>
                </a:moveTo>
                <a:lnTo>
                  <a:pt x="751153" y="0"/>
                </a:lnTo>
                <a:lnTo>
                  <a:pt x="751153" y="834615"/>
                </a:lnTo>
                <a:lnTo>
                  <a:pt x="0" y="834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88070" y="1858839"/>
            <a:ext cx="751153" cy="834614"/>
          </a:xfrm>
          <a:custGeom>
            <a:avLst/>
            <a:gdLst/>
            <a:ahLst/>
            <a:cxnLst/>
            <a:rect r="r" b="b" t="t" l="l"/>
            <a:pathLst>
              <a:path h="834614" w="751153">
                <a:moveTo>
                  <a:pt x="0" y="0"/>
                </a:moveTo>
                <a:lnTo>
                  <a:pt x="751153" y="0"/>
                </a:lnTo>
                <a:lnTo>
                  <a:pt x="751153" y="834615"/>
                </a:lnTo>
                <a:lnTo>
                  <a:pt x="0" y="834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086350" y="1611189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raditions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476889" y="3932065"/>
            <a:ext cx="7334222" cy="130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50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62380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06427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382990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3" y="0"/>
                </a:lnTo>
                <a:lnTo>
                  <a:pt x="2577973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27037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3" y="0"/>
                </a:lnTo>
                <a:lnTo>
                  <a:pt x="2577973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913925" y="6185598"/>
            <a:ext cx="6109181" cy="4238244"/>
          </a:xfrm>
          <a:custGeom>
            <a:avLst/>
            <a:gdLst/>
            <a:ahLst/>
            <a:cxnLst/>
            <a:rect r="r" b="b" t="t" l="l"/>
            <a:pathLst>
              <a:path h="4238244" w="6109181">
                <a:moveTo>
                  <a:pt x="0" y="0"/>
                </a:moveTo>
                <a:lnTo>
                  <a:pt x="6109181" y="0"/>
                </a:lnTo>
                <a:lnTo>
                  <a:pt x="6109181" y="4238244"/>
                </a:lnTo>
                <a:lnTo>
                  <a:pt x="0" y="42382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3092744" y="6185598"/>
            <a:ext cx="6109181" cy="4238244"/>
          </a:xfrm>
          <a:custGeom>
            <a:avLst/>
            <a:gdLst/>
            <a:ahLst/>
            <a:cxnLst/>
            <a:rect r="r" b="b" t="t" l="l"/>
            <a:pathLst>
              <a:path h="4238244" w="6109181">
                <a:moveTo>
                  <a:pt x="6109181" y="0"/>
                </a:moveTo>
                <a:lnTo>
                  <a:pt x="0" y="0"/>
                </a:lnTo>
                <a:lnTo>
                  <a:pt x="0" y="4238244"/>
                </a:lnTo>
                <a:lnTo>
                  <a:pt x="6109181" y="4238244"/>
                </a:lnTo>
                <a:lnTo>
                  <a:pt x="6109181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-582072"/>
            <a:ext cx="2552128" cy="5253859"/>
          </a:xfrm>
          <a:custGeom>
            <a:avLst/>
            <a:gdLst/>
            <a:ahLst/>
            <a:cxnLst/>
            <a:rect r="r" b="b" t="t" l="l"/>
            <a:pathLst>
              <a:path h="5253859" w="2552128">
                <a:moveTo>
                  <a:pt x="0" y="0"/>
                </a:moveTo>
                <a:lnTo>
                  <a:pt x="2552128" y="0"/>
                </a:lnTo>
                <a:lnTo>
                  <a:pt x="2552128" y="5253858"/>
                </a:lnTo>
                <a:lnTo>
                  <a:pt x="0" y="52538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30290" b="-56639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5735872" y="-582072"/>
            <a:ext cx="2552128" cy="5253859"/>
          </a:xfrm>
          <a:custGeom>
            <a:avLst/>
            <a:gdLst/>
            <a:ahLst/>
            <a:cxnLst/>
            <a:rect r="r" b="b" t="t" l="l"/>
            <a:pathLst>
              <a:path h="5253859" w="2552128">
                <a:moveTo>
                  <a:pt x="2552128" y="0"/>
                </a:moveTo>
                <a:lnTo>
                  <a:pt x="0" y="0"/>
                </a:lnTo>
                <a:lnTo>
                  <a:pt x="0" y="5253858"/>
                </a:lnTo>
                <a:lnTo>
                  <a:pt x="2552128" y="5253858"/>
                </a:lnTo>
                <a:lnTo>
                  <a:pt x="2552128" y="0"/>
                </a:lnTo>
                <a:close/>
              </a:path>
            </a:pathLst>
          </a:custGeom>
          <a:blipFill>
            <a:blip r:embed="rId8"/>
            <a:stretch>
              <a:fillRect l="0" t="0" r="-130290" b="-56639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20559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81801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01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946758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02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64606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The S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tory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99953" y="2816095"/>
            <a:ext cx="9888094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of 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Christmas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0" y="0"/>
                </a:moveTo>
                <a:lnTo>
                  <a:pt x="8399906" y="0"/>
                </a:lnTo>
                <a:lnTo>
                  <a:pt x="8399906" y="6331429"/>
                </a:lnTo>
                <a:lnTo>
                  <a:pt x="0" y="6331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888094" y="-145831"/>
            <a:ext cx="8399906" cy="6331429"/>
          </a:xfrm>
          <a:custGeom>
            <a:avLst/>
            <a:gdLst/>
            <a:ahLst/>
            <a:cxnLst/>
            <a:rect r="r" b="b" t="t" l="l"/>
            <a:pathLst>
              <a:path h="6331429" w="8399906">
                <a:moveTo>
                  <a:pt x="8399906" y="0"/>
                </a:moveTo>
                <a:lnTo>
                  <a:pt x="0" y="0"/>
                </a:lnTo>
                <a:lnTo>
                  <a:pt x="0" y="6331429"/>
                </a:lnTo>
                <a:lnTo>
                  <a:pt x="8399906" y="6331429"/>
                </a:lnTo>
                <a:lnTo>
                  <a:pt x="8399906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86350" y="1382977"/>
            <a:ext cx="8115300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Ch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ristmas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199953" y="2816095"/>
            <a:ext cx="9888094" cy="2149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84"/>
              </a:lnSpc>
            </a:pP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Song</a:t>
            </a:r>
            <a:r>
              <a:rPr lang="en-US" sz="12489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662380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606427" y="5171366"/>
            <a:ext cx="3902429" cy="3703760"/>
          </a:xfrm>
          <a:custGeom>
            <a:avLst/>
            <a:gdLst/>
            <a:ahLst/>
            <a:cxnLst/>
            <a:rect r="r" b="b" t="t" l="l"/>
            <a:pathLst>
              <a:path h="3703760" w="3902429">
                <a:moveTo>
                  <a:pt x="0" y="0"/>
                </a:moveTo>
                <a:lnTo>
                  <a:pt x="3902429" y="0"/>
                </a:lnTo>
                <a:lnTo>
                  <a:pt x="3902429" y="3703760"/>
                </a:lnTo>
                <a:lnTo>
                  <a:pt x="0" y="3703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82990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3" y="0"/>
                </a:lnTo>
                <a:lnTo>
                  <a:pt x="2577973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27037" y="4965846"/>
            <a:ext cx="2577973" cy="802394"/>
          </a:xfrm>
          <a:custGeom>
            <a:avLst/>
            <a:gdLst/>
            <a:ahLst/>
            <a:cxnLst/>
            <a:rect r="r" b="b" t="t" l="l"/>
            <a:pathLst>
              <a:path h="802394" w="2577973">
                <a:moveTo>
                  <a:pt x="0" y="0"/>
                </a:moveTo>
                <a:lnTo>
                  <a:pt x="2577973" y="0"/>
                </a:lnTo>
                <a:lnTo>
                  <a:pt x="2577973" y="802394"/>
                </a:lnTo>
                <a:lnTo>
                  <a:pt x="0" y="802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820559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2816761" y="4552998"/>
            <a:ext cx="7903111" cy="5848302"/>
          </a:xfrm>
          <a:custGeom>
            <a:avLst/>
            <a:gdLst/>
            <a:ahLst/>
            <a:cxnLst/>
            <a:rect r="r" b="b" t="t" l="l"/>
            <a:pathLst>
              <a:path h="5848302" w="7903111">
                <a:moveTo>
                  <a:pt x="0" y="0"/>
                </a:moveTo>
                <a:lnTo>
                  <a:pt x="7903111" y="0"/>
                </a:lnTo>
                <a:lnTo>
                  <a:pt x="7903111" y="5848302"/>
                </a:lnTo>
                <a:lnTo>
                  <a:pt x="0" y="584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25620" y="4552998"/>
            <a:ext cx="7903111" cy="5848302"/>
          </a:xfrm>
          <a:custGeom>
            <a:avLst/>
            <a:gdLst/>
            <a:ahLst/>
            <a:cxnLst/>
            <a:rect r="r" b="b" t="t" l="l"/>
            <a:pathLst>
              <a:path h="5848302" w="7903111">
                <a:moveTo>
                  <a:pt x="0" y="0"/>
                </a:moveTo>
                <a:lnTo>
                  <a:pt x="7903112" y="0"/>
                </a:lnTo>
                <a:lnTo>
                  <a:pt x="7903112" y="5848302"/>
                </a:lnTo>
                <a:lnTo>
                  <a:pt x="0" y="584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452253" y="-145831"/>
            <a:ext cx="5584894" cy="2233958"/>
          </a:xfrm>
          <a:custGeom>
            <a:avLst/>
            <a:gdLst/>
            <a:ahLst/>
            <a:cxnLst/>
            <a:rect r="r" b="b" t="t" l="l"/>
            <a:pathLst>
              <a:path h="2233958" w="5584894">
                <a:moveTo>
                  <a:pt x="0" y="0"/>
                </a:moveTo>
                <a:lnTo>
                  <a:pt x="5584894" y="0"/>
                </a:lnTo>
                <a:lnTo>
                  <a:pt x="5584894" y="2233958"/>
                </a:lnTo>
                <a:lnTo>
                  <a:pt x="0" y="2233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3155359" y="-145831"/>
            <a:ext cx="5584894" cy="2233958"/>
          </a:xfrm>
          <a:custGeom>
            <a:avLst/>
            <a:gdLst/>
            <a:ahLst/>
            <a:cxnLst/>
            <a:rect r="r" b="b" t="t" l="l"/>
            <a:pathLst>
              <a:path h="2233958" w="5584894">
                <a:moveTo>
                  <a:pt x="5584894" y="0"/>
                </a:moveTo>
                <a:lnTo>
                  <a:pt x="0" y="0"/>
                </a:lnTo>
                <a:lnTo>
                  <a:pt x="0" y="2233958"/>
                </a:lnTo>
                <a:lnTo>
                  <a:pt x="5584894" y="2233958"/>
                </a:lnTo>
                <a:lnTo>
                  <a:pt x="558489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081801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Song 01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946758" y="5141381"/>
            <a:ext cx="1338531" cy="399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Brought"/>
                <a:ea typeface="Brought"/>
                <a:cs typeface="Brought"/>
                <a:sym typeface="Brought"/>
              </a:rPr>
              <a:t>Song 02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64606" y="6018346"/>
            <a:ext cx="3861014" cy="19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1"/>
              </a:lnSpc>
            </a:pP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Lorem ipsum dolor sit amet, consectetur adipiscing elit. Suspendisse sed purus </a:t>
            </a:r>
            <a:r>
              <a:rPr lang="en-US" sz="2258">
                <a:solidFill>
                  <a:srgbClr val="4C5751"/>
                </a:solidFill>
                <a:latin typeface="Atma"/>
                <a:ea typeface="Atma"/>
                <a:cs typeface="Atma"/>
                <a:sym typeface="Atma"/>
              </a:rPr>
              <a:t>hendrerit, consequat eros at, faucibus leo. Duis ornare tempus lacus id porta.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DAG5hsS8-DQ</dc:identifier>
  <dcterms:modified xsi:type="dcterms:W3CDTF">2011-08-01T06:04:30Z</dcterms:modified>
  <cp:revision>1</cp:revision>
</cp:coreProperties>
</file>