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Luckiest Guy" charset="1" panose="02000506000000020004"/>
      <p:regular r:id="rId18"/>
    </p:embeddedFont>
    <p:embeddedFont>
      <p:font typeface="Sniglet" charset="1" panose="04070505030100020000"/>
      <p:regular r:id="rId19"/>
    </p:embeddedFont>
    <p:embeddedFont>
      <p:font typeface="A Day Without Sun Text Bold" charset="1" panose="020005060000000900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4.png" Type="http://schemas.openxmlformats.org/officeDocument/2006/relationships/image"/><Relationship Id="rId4" Target="../media/image65.svg" Type="http://schemas.openxmlformats.org/officeDocument/2006/relationships/image"/><Relationship Id="rId5" Target="../media/image66.png" Type="http://schemas.openxmlformats.org/officeDocument/2006/relationships/image"/><Relationship Id="rId6" Target="../media/image67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1.png" Type="http://schemas.openxmlformats.org/officeDocument/2006/relationships/image"/><Relationship Id="rId3" Target="../media/image68.png" Type="http://schemas.openxmlformats.org/officeDocument/2006/relationships/image"/><Relationship Id="rId4" Target="../media/image69.svg" Type="http://schemas.openxmlformats.org/officeDocument/2006/relationships/image"/><Relationship Id="rId5" Target="../media/image70.png" Type="http://schemas.openxmlformats.org/officeDocument/2006/relationships/image"/><Relationship Id="rId6" Target="../media/image71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3.svg" Type="http://schemas.openxmlformats.org/officeDocument/2006/relationships/image"/><Relationship Id="rId11" Target="../media/image74.png" Type="http://schemas.openxmlformats.org/officeDocument/2006/relationships/image"/><Relationship Id="rId12" Target="../media/image75.svg" Type="http://schemas.openxmlformats.org/officeDocument/2006/relationships/image"/><Relationship Id="rId13" Target="../media/image76.png" Type="http://schemas.openxmlformats.org/officeDocument/2006/relationships/image"/><Relationship Id="rId14" Target="../media/image77.svg" Type="http://schemas.openxmlformats.org/officeDocument/2006/relationships/image"/><Relationship Id="rId15" Target="../media/image24.png" Type="http://schemas.openxmlformats.org/officeDocument/2006/relationships/image"/><Relationship Id="rId16" Target="../media/image25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19" Target="../media/image78.png" Type="http://schemas.openxmlformats.org/officeDocument/2006/relationships/image"/><Relationship Id="rId2" Target="../media/image1.png" Type="http://schemas.openxmlformats.org/officeDocument/2006/relationships/image"/><Relationship Id="rId20" Target="../media/image79.svg" Type="http://schemas.openxmlformats.org/officeDocument/2006/relationships/image"/><Relationship Id="rId21" Target="../media/image80.png" Type="http://schemas.openxmlformats.org/officeDocument/2006/relationships/image"/><Relationship Id="rId22" Target="../media/image81.svg" Type="http://schemas.openxmlformats.org/officeDocument/2006/relationships/image"/><Relationship Id="rId23" Target="../media/image56.png" Type="http://schemas.openxmlformats.org/officeDocument/2006/relationships/image"/><Relationship Id="rId24" Target="../media/image57.svg" Type="http://schemas.openxmlformats.org/officeDocument/2006/relationships/image"/><Relationship Id="rId25" Target="../media/image10.png" Type="http://schemas.openxmlformats.org/officeDocument/2006/relationships/image"/><Relationship Id="rId26" Target="../media/image11.sv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7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13" Target="../media/image40.png" Type="http://schemas.openxmlformats.org/officeDocument/2006/relationships/image"/><Relationship Id="rId14" Target="../media/image41.svg" Type="http://schemas.openxmlformats.org/officeDocument/2006/relationships/image"/><Relationship Id="rId2" Target="../media/image1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11" Target="../media/image50.png" Type="http://schemas.openxmlformats.org/officeDocument/2006/relationships/image"/><Relationship Id="rId12" Target="../media/image51.svg" Type="http://schemas.openxmlformats.org/officeDocument/2006/relationships/image"/><Relationship Id="rId13" Target="../media/image52.png" Type="http://schemas.openxmlformats.org/officeDocument/2006/relationships/image"/><Relationship Id="rId14" Target="../media/image53.svg" Type="http://schemas.openxmlformats.org/officeDocument/2006/relationships/image"/><Relationship Id="rId2" Target="../media/image1.pn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4.png" Type="http://schemas.openxmlformats.org/officeDocument/2006/relationships/image"/><Relationship Id="rId4" Target="../media/image55.svg" Type="http://schemas.openxmlformats.org/officeDocument/2006/relationships/image"/><Relationship Id="rId5" Target="../media/image56.png" Type="http://schemas.openxmlformats.org/officeDocument/2006/relationships/image"/><Relationship Id="rId6" Target="../media/image5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svg" Type="http://schemas.openxmlformats.org/officeDocument/2006/relationships/image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58.png" Type="http://schemas.openxmlformats.org/officeDocument/2006/relationships/image"/><Relationship Id="rId6" Target="../media/image59.svg" Type="http://schemas.openxmlformats.org/officeDocument/2006/relationships/image"/><Relationship Id="rId7" Target="../media/image60.png" Type="http://schemas.openxmlformats.org/officeDocument/2006/relationships/image"/><Relationship Id="rId8" Target="../media/image61.svg" Type="http://schemas.openxmlformats.org/officeDocument/2006/relationships/image"/><Relationship Id="rId9" Target="../media/image6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79740" y="1246725"/>
            <a:ext cx="13528520" cy="8011575"/>
            <a:chOff x="0" y="0"/>
            <a:chExt cx="18038026" cy="106821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8424136" y="0"/>
              <a:ext cx="9613890" cy="10682100"/>
            </a:xfrm>
            <a:custGeom>
              <a:avLst/>
              <a:gdLst/>
              <a:ahLst/>
              <a:cxnLst/>
              <a:rect r="r" b="b" t="t" l="l"/>
              <a:pathLst>
                <a:path h="10682100" w="9613890">
                  <a:moveTo>
                    <a:pt x="0" y="0"/>
                  </a:moveTo>
                  <a:lnTo>
                    <a:pt x="9613890" y="0"/>
                  </a:lnTo>
                  <a:lnTo>
                    <a:pt x="9613890" y="10682100"/>
                  </a:lnTo>
                  <a:lnTo>
                    <a:pt x="0" y="10682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613890" cy="10682100"/>
            </a:xfrm>
            <a:custGeom>
              <a:avLst/>
              <a:gdLst/>
              <a:ahLst/>
              <a:cxnLst/>
              <a:rect r="r" b="b" t="t" l="l"/>
              <a:pathLst>
                <a:path h="10682100" w="9613890">
                  <a:moveTo>
                    <a:pt x="0" y="0"/>
                  </a:moveTo>
                  <a:lnTo>
                    <a:pt x="9613890" y="0"/>
                  </a:lnTo>
                  <a:lnTo>
                    <a:pt x="9613890" y="10682100"/>
                  </a:lnTo>
                  <a:lnTo>
                    <a:pt x="0" y="10682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444876" y="-1420690"/>
            <a:ext cx="4463498" cy="4508584"/>
          </a:xfrm>
          <a:custGeom>
            <a:avLst/>
            <a:gdLst/>
            <a:ahLst/>
            <a:cxnLst/>
            <a:rect r="r" b="b" t="t" l="l"/>
            <a:pathLst>
              <a:path h="4508584" w="4463498">
                <a:moveTo>
                  <a:pt x="0" y="0"/>
                </a:moveTo>
                <a:lnTo>
                  <a:pt x="4463498" y="0"/>
                </a:lnTo>
                <a:lnTo>
                  <a:pt x="4463498" y="4508584"/>
                </a:lnTo>
                <a:lnTo>
                  <a:pt x="0" y="450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21097">
            <a:off x="-1390326" y="-1641694"/>
            <a:ext cx="4463498" cy="4508584"/>
          </a:xfrm>
          <a:custGeom>
            <a:avLst/>
            <a:gdLst/>
            <a:ahLst/>
            <a:cxnLst/>
            <a:rect r="r" b="b" t="t" l="l"/>
            <a:pathLst>
              <a:path h="4508584" w="4463498">
                <a:moveTo>
                  <a:pt x="0" y="0"/>
                </a:moveTo>
                <a:lnTo>
                  <a:pt x="4463498" y="0"/>
                </a:lnTo>
                <a:lnTo>
                  <a:pt x="4463498" y="4508584"/>
                </a:lnTo>
                <a:lnTo>
                  <a:pt x="0" y="450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47158" y="-1441470"/>
            <a:ext cx="1393685" cy="3194693"/>
          </a:xfrm>
          <a:custGeom>
            <a:avLst/>
            <a:gdLst/>
            <a:ahLst/>
            <a:cxnLst/>
            <a:rect r="r" b="b" t="t" l="l"/>
            <a:pathLst>
              <a:path h="3194693" w="1393685">
                <a:moveTo>
                  <a:pt x="0" y="0"/>
                </a:moveTo>
                <a:lnTo>
                  <a:pt x="1393684" y="0"/>
                </a:lnTo>
                <a:lnTo>
                  <a:pt x="1393684" y="3194693"/>
                </a:lnTo>
                <a:lnTo>
                  <a:pt x="0" y="31946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3304968" y="4797266"/>
            <a:ext cx="4371656" cy="5752179"/>
          </a:xfrm>
          <a:custGeom>
            <a:avLst/>
            <a:gdLst/>
            <a:ahLst/>
            <a:cxnLst/>
            <a:rect r="r" b="b" t="t" l="l"/>
            <a:pathLst>
              <a:path h="5752179" w="4371656">
                <a:moveTo>
                  <a:pt x="4371657" y="0"/>
                </a:moveTo>
                <a:lnTo>
                  <a:pt x="0" y="0"/>
                </a:lnTo>
                <a:lnTo>
                  <a:pt x="0" y="5752180"/>
                </a:lnTo>
                <a:lnTo>
                  <a:pt x="4371657" y="5752180"/>
                </a:lnTo>
                <a:lnTo>
                  <a:pt x="437165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872051" y="3407112"/>
            <a:ext cx="6399366" cy="8532488"/>
          </a:xfrm>
          <a:custGeom>
            <a:avLst/>
            <a:gdLst/>
            <a:ahLst/>
            <a:cxnLst/>
            <a:rect r="r" b="b" t="t" l="l"/>
            <a:pathLst>
              <a:path h="8532488" w="6399366">
                <a:moveTo>
                  <a:pt x="0" y="0"/>
                </a:moveTo>
                <a:lnTo>
                  <a:pt x="6399366" y="0"/>
                </a:lnTo>
                <a:lnTo>
                  <a:pt x="6399366" y="8532488"/>
                </a:lnTo>
                <a:lnTo>
                  <a:pt x="0" y="85324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45754" y="3524873"/>
            <a:ext cx="5596491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8"/>
              </a:lnSpc>
            </a:pPr>
            <a:r>
              <a:rPr lang="en-US" sz="6232" spc="168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THE MAGIC OF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11839" y="6096044"/>
            <a:ext cx="6664321" cy="63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82"/>
              </a:lnSpc>
            </a:pPr>
            <a:r>
              <a:rPr lang="en-US" sz="3385" spc="121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385" spc="121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Traditions and Celebrations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61354" y="4575174"/>
            <a:ext cx="9365292" cy="17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99"/>
              </a:lnSpc>
            </a:pPr>
            <a:r>
              <a:rPr lang="en-US" sz="11416" spc="308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CHIRISTMAS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32483" y="8975847"/>
            <a:ext cx="19626625" cy="2272523"/>
            <a:chOff x="0" y="0"/>
            <a:chExt cx="26168833" cy="30300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145566"/>
              <a:ext cx="14292391" cy="2884464"/>
            </a:xfrm>
            <a:custGeom>
              <a:avLst/>
              <a:gdLst/>
              <a:ahLst/>
              <a:cxnLst/>
              <a:rect r="r" b="b" t="t" l="l"/>
              <a:pathLst>
                <a:path h="2884464" w="14292391">
                  <a:moveTo>
                    <a:pt x="0" y="0"/>
                  </a:moveTo>
                  <a:lnTo>
                    <a:pt x="14292391" y="0"/>
                  </a:lnTo>
                  <a:lnTo>
                    <a:pt x="14292391" y="2884464"/>
                  </a:lnTo>
                  <a:lnTo>
                    <a:pt x="0" y="2884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76443" y="0"/>
              <a:ext cx="14292391" cy="2884464"/>
            </a:xfrm>
            <a:custGeom>
              <a:avLst/>
              <a:gdLst/>
              <a:ahLst/>
              <a:cxnLst/>
              <a:rect r="r" b="b" t="t" l="l"/>
              <a:pathLst>
                <a:path h="2884464" w="14292391">
                  <a:moveTo>
                    <a:pt x="0" y="0"/>
                  </a:moveTo>
                  <a:lnTo>
                    <a:pt x="14292390" y="0"/>
                  </a:lnTo>
                  <a:lnTo>
                    <a:pt x="14292390" y="2884464"/>
                  </a:lnTo>
                  <a:lnTo>
                    <a:pt x="0" y="2884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055470" y="4935282"/>
            <a:ext cx="4760304" cy="4958650"/>
          </a:xfrm>
          <a:custGeom>
            <a:avLst/>
            <a:gdLst/>
            <a:ahLst/>
            <a:cxnLst/>
            <a:rect r="r" b="b" t="t" l="l"/>
            <a:pathLst>
              <a:path h="4958650" w="4760304">
                <a:moveTo>
                  <a:pt x="0" y="0"/>
                </a:moveTo>
                <a:lnTo>
                  <a:pt x="4760304" y="0"/>
                </a:lnTo>
                <a:lnTo>
                  <a:pt x="4760304" y="4958650"/>
                </a:lnTo>
                <a:lnTo>
                  <a:pt x="0" y="4958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730537"/>
            <a:ext cx="11801585" cy="5917630"/>
            <a:chOff x="0" y="0"/>
            <a:chExt cx="15735447" cy="7890173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2023121" cy="7890173"/>
              <a:chOff x="0" y="0"/>
              <a:chExt cx="812800" cy="533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533400"/>
              </a:xfrm>
              <a:custGeom>
                <a:avLst/>
                <a:gdLst/>
                <a:ahLst/>
                <a:cxnLst/>
                <a:rect r="r" b="b" t="t" l="l"/>
                <a:pathLst>
                  <a:path h="533400" w="8128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3712325" y="0"/>
              <a:ext cx="12023121" cy="7890173"/>
              <a:chOff x="0" y="0"/>
              <a:chExt cx="812800" cy="533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533400"/>
              </a:xfrm>
              <a:custGeom>
                <a:avLst/>
                <a:gdLst/>
                <a:ahLst/>
                <a:cxnLst/>
                <a:rect r="r" b="b" t="t" l="l"/>
                <a:pathLst>
                  <a:path h="533400" w="8128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14" id="14"/>
          <p:cNvSpPr txBox="true"/>
          <p:nvPr/>
        </p:nvSpPr>
        <p:spPr>
          <a:xfrm rot="0">
            <a:off x="2514239" y="3401451"/>
            <a:ext cx="9020727" cy="942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47"/>
              </a:lnSpc>
              <a:spcBef>
                <a:spcPct val="0"/>
              </a:spcBef>
            </a:pPr>
            <a:r>
              <a:rPr lang="en-US" sz="6006" spc="162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CHRISTMAS TRADITIONS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99581" y="4840032"/>
            <a:ext cx="8050042" cy="1971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65"/>
              </a:lnSpc>
              <a:spcBef>
                <a:spcPct val="0"/>
              </a:spcBef>
            </a:pPr>
            <a:r>
              <a:rPr lang="en-US" sz="2493" spc="89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 Sed tempus placerat velit a placerat id.</a:t>
            </a:r>
          </a:p>
        </p:txBody>
      </p:sp>
      <p:sp>
        <p:nvSpPr>
          <p:cNvPr name="Freeform 16" id="16"/>
          <p:cNvSpPr/>
          <p:nvPr/>
        </p:nvSpPr>
        <p:spPr>
          <a:xfrm flipH="true" flipV="false" rot="-869833">
            <a:off x="-1706779" y="505555"/>
            <a:ext cx="7315200" cy="2295144"/>
          </a:xfrm>
          <a:custGeom>
            <a:avLst/>
            <a:gdLst/>
            <a:ahLst/>
            <a:cxnLst/>
            <a:rect r="r" b="b" t="t" l="l"/>
            <a:pathLst>
              <a:path h="2295144" w="7315200">
                <a:moveTo>
                  <a:pt x="7315200" y="0"/>
                </a:moveTo>
                <a:lnTo>
                  <a:pt x="0" y="0"/>
                </a:lnTo>
                <a:lnTo>
                  <a:pt x="0" y="2295144"/>
                </a:lnTo>
                <a:lnTo>
                  <a:pt x="7315200" y="22951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841266">
            <a:off x="12081584" y="-118872"/>
            <a:ext cx="7315200" cy="2295144"/>
          </a:xfrm>
          <a:custGeom>
            <a:avLst/>
            <a:gdLst/>
            <a:ahLst/>
            <a:cxnLst/>
            <a:rect r="r" b="b" t="t" l="l"/>
            <a:pathLst>
              <a:path h="2295144" w="7315200">
                <a:moveTo>
                  <a:pt x="7315200" y="0"/>
                </a:moveTo>
                <a:lnTo>
                  <a:pt x="0" y="0"/>
                </a:lnTo>
                <a:lnTo>
                  <a:pt x="0" y="2295144"/>
                </a:lnTo>
                <a:lnTo>
                  <a:pt x="7315200" y="22951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74842">
            <a:off x="4472173" y="956518"/>
            <a:ext cx="8327530" cy="6944229"/>
          </a:xfrm>
          <a:custGeom>
            <a:avLst/>
            <a:gdLst/>
            <a:ahLst/>
            <a:cxnLst/>
            <a:rect r="r" b="b" t="t" l="l"/>
            <a:pathLst>
              <a:path h="6944229" w="8327530">
                <a:moveTo>
                  <a:pt x="8327530" y="0"/>
                </a:moveTo>
                <a:lnTo>
                  <a:pt x="0" y="0"/>
                </a:lnTo>
                <a:lnTo>
                  <a:pt x="0" y="6944229"/>
                </a:lnTo>
                <a:lnTo>
                  <a:pt x="8327530" y="6944229"/>
                </a:lnTo>
                <a:lnTo>
                  <a:pt x="832753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5295219" y="4551979"/>
            <a:ext cx="6681438" cy="1359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329"/>
              </a:lnSpc>
              <a:spcBef>
                <a:spcPct val="0"/>
              </a:spcBef>
            </a:pPr>
            <a:r>
              <a:rPr lang="en-US" sz="4298" spc="116" strike="noStrike" u="none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MERRY CHRISTMAS AND A HAPPY NEW YEAR!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540858" y="5642577"/>
            <a:ext cx="5417617" cy="6772022"/>
          </a:xfrm>
          <a:custGeom>
            <a:avLst/>
            <a:gdLst/>
            <a:ahLst/>
            <a:cxnLst/>
            <a:rect r="r" b="b" t="t" l="l"/>
            <a:pathLst>
              <a:path h="6772022" w="5417617">
                <a:moveTo>
                  <a:pt x="5417618" y="0"/>
                </a:moveTo>
                <a:lnTo>
                  <a:pt x="0" y="0"/>
                </a:lnTo>
                <a:lnTo>
                  <a:pt x="0" y="6772022"/>
                </a:lnTo>
                <a:lnTo>
                  <a:pt x="5417618" y="6772022"/>
                </a:lnTo>
                <a:lnTo>
                  <a:pt x="541761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01611" y="-2054587"/>
            <a:ext cx="5784148" cy="5842574"/>
          </a:xfrm>
          <a:custGeom>
            <a:avLst/>
            <a:gdLst/>
            <a:ahLst/>
            <a:cxnLst/>
            <a:rect r="r" b="b" t="t" l="l"/>
            <a:pathLst>
              <a:path h="5842574" w="5784148">
                <a:moveTo>
                  <a:pt x="0" y="0"/>
                </a:moveTo>
                <a:lnTo>
                  <a:pt x="5784147" y="0"/>
                </a:lnTo>
                <a:lnTo>
                  <a:pt x="5784147" y="5842573"/>
                </a:lnTo>
                <a:lnTo>
                  <a:pt x="0" y="58425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92074" y="-2693275"/>
            <a:ext cx="5784148" cy="5842574"/>
          </a:xfrm>
          <a:custGeom>
            <a:avLst/>
            <a:gdLst/>
            <a:ahLst/>
            <a:cxnLst/>
            <a:rect r="r" b="b" t="t" l="l"/>
            <a:pathLst>
              <a:path h="5842574" w="5784148">
                <a:moveTo>
                  <a:pt x="0" y="0"/>
                </a:moveTo>
                <a:lnTo>
                  <a:pt x="5784148" y="0"/>
                </a:lnTo>
                <a:lnTo>
                  <a:pt x="5784148" y="5842573"/>
                </a:lnTo>
                <a:lnTo>
                  <a:pt x="0" y="58425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680643" y="3630537"/>
            <a:ext cx="6213041" cy="8720058"/>
          </a:xfrm>
          <a:custGeom>
            <a:avLst/>
            <a:gdLst/>
            <a:ahLst/>
            <a:cxnLst/>
            <a:rect r="r" b="b" t="t" l="l"/>
            <a:pathLst>
              <a:path h="8720058" w="6213041">
                <a:moveTo>
                  <a:pt x="0" y="0"/>
                </a:moveTo>
                <a:lnTo>
                  <a:pt x="6213042" y="0"/>
                </a:lnTo>
                <a:lnTo>
                  <a:pt x="6213042" y="8720058"/>
                </a:lnTo>
                <a:lnTo>
                  <a:pt x="0" y="87200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825713" y="3101673"/>
            <a:ext cx="7249246" cy="132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425"/>
              </a:lnSpc>
              <a:spcBef>
                <a:spcPct val="0"/>
              </a:spcBef>
            </a:pPr>
            <a:r>
              <a:rPr lang="en-US" sz="8408" spc="227" strike="noStrike" u="none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THANK YOU!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79282" y="6196267"/>
            <a:ext cx="1905000" cy="1924242"/>
          </a:xfrm>
          <a:custGeom>
            <a:avLst/>
            <a:gdLst/>
            <a:ahLst/>
            <a:cxnLst/>
            <a:rect r="r" b="b" t="t" l="l"/>
            <a:pathLst>
              <a:path h="1924242" w="1905000">
                <a:moveTo>
                  <a:pt x="0" y="0"/>
                </a:moveTo>
                <a:lnTo>
                  <a:pt x="1905000" y="0"/>
                </a:lnTo>
                <a:lnTo>
                  <a:pt x="1905000" y="1924242"/>
                </a:lnTo>
                <a:lnTo>
                  <a:pt x="0" y="192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23811" y="3631020"/>
            <a:ext cx="1697709" cy="2021083"/>
          </a:xfrm>
          <a:custGeom>
            <a:avLst/>
            <a:gdLst/>
            <a:ahLst/>
            <a:cxnLst/>
            <a:rect r="r" b="b" t="t" l="l"/>
            <a:pathLst>
              <a:path h="2021083" w="1697709">
                <a:moveTo>
                  <a:pt x="0" y="0"/>
                </a:moveTo>
                <a:lnTo>
                  <a:pt x="1697709" y="0"/>
                </a:lnTo>
                <a:lnTo>
                  <a:pt x="1697709" y="2021083"/>
                </a:lnTo>
                <a:lnTo>
                  <a:pt x="0" y="2021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578655" y="3964600"/>
            <a:ext cx="1400627" cy="1687503"/>
          </a:xfrm>
          <a:custGeom>
            <a:avLst/>
            <a:gdLst/>
            <a:ahLst/>
            <a:cxnLst/>
            <a:rect r="r" b="b" t="t" l="l"/>
            <a:pathLst>
              <a:path h="1687503" w="1400627">
                <a:moveTo>
                  <a:pt x="0" y="0"/>
                </a:moveTo>
                <a:lnTo>
                  <a:pt x="1400627" y="0"/>
                </a:lnTo>
                <a:lnTo>
                  <a:pt x="1400627" y="1687503"/>
                </a:lnTo>
                <a:lnTo>
                  <a:pt x="0" y="16875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35639" y="3631020"/>
            <a:ext cx="1905000" cy="2215116"/>
          </a:xfrm>
          <a:custGeom>
            <a:avLst/>
            <a:gdLst/>
            <a:ahLst/>
            <a:cxnLst/>
            <a:rect r="r" b="b" t="t" l="l"/>
            <a:pathLst>
              <a:path h="2215116" w="1905000">
                <a:moveTo>
                  <a:pt x="0" y="0"/>
                </a:moveTo>
                <a:lnTo>
                  <a:pt x="1905000" y="0"/>
                </a:lnTo>
                <a:lnTo>
                  <a:pt x="1905000" y="2215117"/>
                </a:lnTo>
                <a:lnTo>
                  <a:pt x="0" y="22151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68851" y="3673504"/>
            <a:ext cx="2593789" cy="2130149"/>
          </a:xfrm>
          <a:custGeom>
            <a:avLst/>
            <a:gdLst/>
            <a:ahLst/>
            <a:cxnLst/>
            <a:rect r="r" b="b" t="t" l="l"/>
            <a:pathLst>
              <a:path h="2130149" w="2593789">
                <a:moveTo>
                  <a:pt x="0" y="0"/>
                </a:moveTo>
                <a:lnTo>
                  <a:pt x="2593789" y="0"/>
                </a:lnTo>
                <a:lnTo>
                  <a:pt x="2593789" y="2130149"/>
                </a:lnTo>
                <a:lnTo>
                  <a:pt x="0" y="21301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652395" y="6143704"/>
            <a:ext cx="1905000" cy="1924242"/>
          </a:xfrm>
          <a:custGeom>
            <a:avLst/>
            <a:gdLst/>
            <a:ahLst/>
            <a:cxnLst/>
            <a:rect r="r" b="b" t="t" l="l"/>
            <a:pathLst>
              <a:path h="1924242" w="1905000">
                <a:moveTo>
                  <a:pt x="0" y="0"/>
                </a:moveTo>
                <a:lnTo>
                  <a:pt x="1905000" y="0"/>
                </a:lnTo>
                <a:lnTo>
                  <a:pt x="1905000" y="1924242"/>
                </a:lnTo>
                <a:lnTo>
                  <a:pt x="0" y="19242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512164" y="3410736"/>
            <a:ext cx="1905000" cy="2673684"/>
          </a:xfrm>
          <a:custGeom>
            <a:avLst/>
            <a:gdLst/>
            <a:ahLst/>
            <a:cxnLst/>
            <a:rect r="r" b="b" t="t" l="l"/>
            <a:pathLst>
              <a:path h="2673684" w="1905000">
                <a:moveTo>
                  <a:pt x="0" y="0"/>
                </a:moveTo>
                <a:lnTo>
                  <a:pt x="1905000" y="0"/>
                </a:lnTo>
                <a:lnTo>
                  <a:pt x="1905000" y="2673684"/>
                </a:lnTo>
                <a:lnTo>
                  <a:pt x="0" y="26736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29290" y="3721410"/>
            <a:ext cx="1223105" cy="2025847"/>
          </a:xfrm>
          <a:custGeom>
            <a:avLst/>
            <a:gdLst/>
            <a:ahLst/>
            <a:cxnLst/>
            <a:rect r="r" b="b" t="t" l="l"/>
            <a:pathLst>
              <a:path h="2025847" w="1223105">
                <a:moveTo>
                  <a:pt x="0" y="0"/>
                </a:moveTo>
                <a:lnTo>
                  <a:pt x="1223105" y="0"/>
                </a:lnTo>
                <a:lnTo>
                  <a:pt x="1223105" y="2025846"/>
                </a:lnTo>
                <a:lnTo>
                  <a:pt x="0" y="20258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409542" y="6196267"/>
            <a:ext cx="2842370" cy="1819117"/>
          </a:xfrm>
          <a:custGeom>
            <a:avLst/>
            <a:gdLst/>
            <a:ahLst/>
            <a:cxnLst/>
            <a:rect r="r" b="b" t="t" l="l"/>
            <a:pathLst>
              <a:path h="1819117" w="2842370">
                <a:moveTo>
                  <a:pt x="0" y="0"/>
                </a:moveTo>
                <a:lnTo>
                  <a:pt x="2842370" y="0"/>
                </a:lnTo>
                <a:lnTo>
                  <a:pt x="2842370" y="1819116"/>
                </a:lnTo>
                <a:lnTo>
                  <a:pt x="0" y="18191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588743" y="6426470"/>
            <a:ext cx="1362486" cy="1946408"/>
          </a:xfrm>
          <a:custGeom>
            <a:avLst/>
            <a:gdLst/>
            <a:ahLst/>
            <a:cxnLst/>
            <a:rect r="r" b="b" t="t" l="l"/>
            <a:pathLst>
              <a:path h="1946408" w="1362486">
                <a:moveTo>
                  <a:pt x="0" y="0"/>
                </a:moveTo>
                <a:lnTo>
                  <a:pt x="1362486" y="0"/>
                </a:lnTo>
                <a:lnTo>
                  <a:pt x="1362486" y="1946408"/>
                </a:lnTo>
                <a:lnTo>
                  <a:pt x="0" y="194640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977569" y="6200277"/>
            <a:ext cx="2480546" cy="1916222"/>
          </a:xfrm>
          <a:custGeom>
            <a:avLst/>
            <a:gdLst/>
            <a:ahLst/>
            <a:cxnLst/>
            <a:rect r="r" b="b" t="t" l="l"/>
            <a:pathLst>
              <a:path h="1916222" w="2480546">
                <a:moveTo>
                  <a:pt x="0" y="0"/>
                </a:moveTo>
                <a:lnTo>
                  <a:pt x="2480546" y="0"/>
                </a:lnTo>
                <a:lnTo>
                  <a:pt x="2480546" y="1916222"/>
                </a:lnTo>
                <a:lnTo>
                  <a:pt x="0" y="191622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99417" y="6426470"/>
            <a:ext cx="1456250" cy="1941667"/>
          </a:xfrm>
          <a:custGeom>
            <a:avLst/>
            <a:gdLst/>
            <a:ahLst/>
            <a:cxnLst/>
            <a:rect r="r" b="b" t="t" l="l"/>
            <a:pathLst>
              <a:path h="1941667" w="1456250">
                <a:moveTo>
                  <a:pt x="0" y="0"/>
                </a:moveTo>
                <a:lnTo>
                  <a:pt x="1456250" y="0"/>
                </a:lnTo>
                <a:lnTo>
                  <a:pt x="1456250" y="1941667"/>
                </a:lnTo>
                <a:lnTo>
                  <a:pt x="0" y="194166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638031" y="1993556"/>
            <a:ext cx="9011938" cy="1056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8301"/>
              </a:lnSpc>
              <a:spcBef>
                <a:spcPct val="0"/>
              </a:spcBef>
            </a:pPr>
            <a:r>
              <a:rPr lang="en-US" sz="6694" spc="180" strike="noStrike" u="none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RESOURCES PAGE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062751"/>
            <a:ext cx="11402897" cy="6752784"/>
            <a:chOff x="0" y="0"/>
            <a:chExt cx="15203863" cy="90037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7100522" y="0"/>
              <a:ext cx="8103341" cy="9003712"/>
            </a:xfrm>
            <a:custGeom>
              <a:avLst/>
              <a:gdLst/>
              <a:ahLst/>
              <a:cxnLst/>
              <a:rect r="r" b="b" t="t" l="l"/>
              <a:pathLst>
                <a:path h="9003712" w="8103341">
                  <a:moveTo>
                    <a:pt x="0" y="0"/>
                  </a:moveTo>
                  <a:lnTo>
                    <a:pt x="8103341" y="0"/>
                  </a:lnTo>
                  <a:lnTo>
                    <a:pt x="8103341" y="9003712"/>
                  </a:lnTo>
                  <a:lnTo>
                    <a:pt x="0" y="9003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03341" cy="9003712"/>
            </a:xfrm>
            <a:custGeom>
              <a:avLst/>
              <a:gdLst/>
              <a:ahLst/>
              <a:cxnLst/>
              <a:rect r="r" b="b" t="t" l="l"/>
              <a:pathLst>
                <a:path h="9003712" w="8103341">
                  <a:moveTo>
                    <a:pt x="0" y="0"/>
                  </a:moveTo>
                  <a:lnTo>
                    <a:pt x="8103341" y="0"/>
                  </a:lnTo>
                  <a:lnTo>
                    <a:pt x="8103341" y="9003712"/>
                  </a:lnTo>
                  <a:lnTo>
                    <a:pt x="0" y="9003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TextBox 6" id="6"/>
          <p:cNvSpPr txBox="true"/>
          <p:nvPr/>
        </p:nvSpPr>
        <p:spPr>
          <a:xfrm rot="0">
            <a:off x="2656150" y="4443525"/>
            <a:ext cx="7956834" cy="338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9"/>
              </a:lnSpc>
              <a:spcBef>
                <a:spcPct val="0"/>
              </a:spcBef>
            </a:pPr>
            <a:r>
              <a:rPr lang="en-US" sz="2421" spc="87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</a:t>
            </a:r>
          </a:p>
          <a:p>
            <a:pPr algn="ctr" marL="0" indent="0" lvl="0">
              <a:lnSpc>
                <a:spcPts val="3849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849"/>
              </a:lnSpc>
              <a:spcBef>
                <a:spcPct val="0"/>
              </a:spcBef>
            </a:pPr>
            <a:r>
              <a:rPr lang="en-US" sz="2421" spc="87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tempus.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1630213" y="5176006"/>
            <a:ext cx="10532790" cy="1053279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036335" y="3174061"/>
            <a:ext cx="7196466" cy="928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38"/>
              </a:lnSpc>
              <a:spcBef>
                <a:spcPct val="0"/>
              </a:spcBef>
            </a:pPr>
            <a:r>
              <a:rPr lang="en-US" sz="6032" spc="162" strike="noStrike" u="none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INTRODUCTION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799203" y="3183586"/>
            <a:ext cx="5966868" cy="7103414"/>
          </a:xfrm>
          <a:custGeom>
            <a:avLst/>
            <a:gdLst/>
            <a:ahLst/>
            <a:cxnLst/>
            <a:rect r="r" b="b" t="t" l="l"/>
            <a:pathLst>
              <a:path h="7103414" w="5966868">
                <a:moveTo>
                  <a:pt x="0" y="0"/>
                </a:moveTo>
                <a:lnTo>
                  <a:pt x="5966869" y="0"/>
                </a:lnTo>
                <a:lnTo>
                  <a:pt x="5966869" y="7103414"/>
                </a:lnTo>
                <a:lnTo>
                  <a:pt x="0" y="7103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869833">
            <a:off x="-1706779" y="505555"/>
            <a:ext cx="7315200" cy="2295144"/>
          </a:xfrm>
          <a:custGeom>
            <a:avLst/>
            <a:gdLst/>
            <a:ahLst/>
            <a:cxnLst/>
            <a:rect r="r" b="b" t="t" l="l"/>
            <a:pathLst>
              <a:path h="2295144" w="7315200">
                <a:moveTo>
                  <a:pt x="7315200" y="0"/>
                </a:moveTo>
                <a:lnTo>
                  <a:pt x="0" y="0"/>
                </a:lnTo>
                <a:lnTo>
                  <a:pt x="0" y="2295144"/>
                </a:lnTo>
                <a:lnTo>
                  <a:pt x="7315200" y="22951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1364100">
            <a:off x="12180012" y="-118872"/>
            <a:ext cx="7315200" cy="2295144"/>
          </a:xfrm>
          <a:custGeom>
            <a:avLst/>
            <a:gdLst/>
            <a:ahLst/>
            <a:cxnLst/>
            <a:rect r="r" b="b" t="t" l="l"/>
            <a:pathLst>
              <a:path h="2295144" w="7315200">
                <a:moveTo>
                  <a:pt x="7315200" y="0"/>
                </a:moveTo>
                <a:lnTo>
                  <a:pt x="0" y="0"/>
                </a:lnTo>
                <a:lnTo>
                  <a:pt x="0" y="2295144"/>
                </a:lnTo>
                <a:lnTo>
                  <a:pt x="7315200" y="22951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544500" y="-4374654"/>
            <a:ext cx="17523472" cy="1752347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60110" y="2877486"/>
            <a:ext cx="5437725" cy="6829167"/>
          </a:xfrm>
          <a:custGeom>
            <a:avLst/>
            <a:gdLst/>
            <a:ahLst/>
            <a:cxnLst/>
            <a:rect r="r" b="b" t="t" l="l"/>
            <a:pathLst>
              <a:path h="6829167" w="5437725">
                <a:moveTo>
                  <a:pt x="0" y="0"/>
                </a:moveTo>
                <a:lnTo>
                  <a:pt x="5437724" y="0"/>
                </a:lnTo>
                <a:lnTo>
                  <a:pt x="5437724" y="6829168"/>
                </a:lnTo>
                <a:lnTo>
                  <a:pt x="0" y="6829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90006" y="3839558"/>
            <a:ext cx="7310181" cy="4347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9"/>
              </a:lnSpc>
              <a:spcBef>
                <a:spcPct val="0"/>
              </a:spcBef>
            </a:pPr>
            <a:r>
              <a:rPr lang="en-US" sz="2421" spc="87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</a:t>
            </a:r>
          </a:p>
          <a:p>
            <a:pPr algn="l" marL="0" indent="0" lvl="0">
              <a:lnSpc>
                <a:spcPts val="384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849"/>
              </a:lnSpc>
              <a:spcBef>
                <a:spcPct val="0"/>
              </a:spcBef>
            </a:pPr>
            <a:r>
              <a:rPr lang="en-US" sz="2421" spc="87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tempus.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99205" y="2679277"/>
            <a:ext cx="9598673" cy="89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17"/>
              </a:lnSpc>
              <a:spcBef>
                <a:spcPct val="0"/>
              </a:spcBef>
            </a:pPr>
            <a:r>
              <a:rPr lang="en-US" sz="5848" spc="157" strike="noStrike" u="none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EVOLUTION OF CHRISTMAS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99205" y="3899901"/>
            <a:ext cx="1124084" cy="964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68"/>
              </a:lnSpc>
              <a:spcBef>
                <a:spcPct val="0"/>
              </a:spcBef>
            </a:pPr>
            <a:r>
              <a:rPr lang="en-US" sz="6306" spc="170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01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9205" y="6282545"/>
            <a:ext cx="1124084" cy="964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68"/>
              </a:lnSpc>
              <a:spcBef>
                <a:spcPct val="0"/>
              </a:spcBef>
            </a:pPr>
            <a:r>
              <a:rPr lang="en-US" sz="6306" spc="170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02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9216511" y="8261860"/>
            <a:ext cx="36721023" cy="20354463"/>
            <a:chOff x="0" y="0"/>
            <a:chExt cx="1466354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66354" cy="812800"/>
            </a:xfrm>
            <a:custGeom>
              <a:avLst/>
              <a:gdLst/>
              <a:ahLst/>
              <a:cxnLst/>
              <a:rect r="r" b="b" t="t" l="l"/>
              <a:pathLst>
                <a:path h="812800" w="1466354">
                  <a:moveTo>
                    <a:pt x="733177" y="0"/>
                  </a:moveTo>
                  <a:cubicBezTo>
                    <a:pt x="328255" y="0"/>
                    <a:pt x="0" y="181951"/>
                    <a:pt x="0" y="406400"/>
                  </a:cubicBezTo>
                  <a:cubicBezTo>
                    <a:pt x="0" y="630849"/>
                    <a:pt x="328255" y="812800"/>
                    <a:pt x="733177" y="812800"/>
                  </a:cubicBezTo>
                  <a:cubicBezTo>
                    <a:pt x="1138099" y="812800"/>
                    <a:pt x="1466354" y="630849"/>
                    <a:pt x="1466354" y="406400"/>
                  </a:cubicBezTo>
                  <a:cubicBezTo>
                    <a:pt x="1466354" y="181951"/>
                    <a:pt x="1138099" y="0"/>
                    <a:pt x="733177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137471" y="38100"/>
              <a:ext cx="1191413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908823" y="2111112"/>
            <a:ext cx="9777920" cy="5493523"/>
            <a:chOff x="0" y="0"/>
            <a:chExt cx="2575255" cy="14468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75255" cy="1446854"/>
            </a:xfrm>
            <a:custGeom>
              <a:avLst/>
              <a:gdLst/>
              <a:ahLst/>
              <a:cxnLst/>
              <a:rect r="r" b="b" t="t" l="l"/>
              <a:pathLst>
                <a:path h="1446854" w="2575255">
                  <a:moveTo>
                    <a:pt x="20586" y="0"/>
                  </a:moveTo>
                  <a:lnTo>
                    <a:pt x="2554668" y="0"/>
                  </a:lnTo>
                  <a:cubicBezTo>
                    <a:pt x="2566038" y="0"/>
                    <a:pt x="2575255" y="9217"/>
                    <a:pt x="2575255" y="20586"/>
                  </a:cubicBezTo>
                  <a:lnTo>
                    <a:pt x="2575255" y="1426268"/>
                  </a:lnTo>
                  <a:cubicBezTo>
                    <a:pt x="2575255" y="1437637"/>
                    <a:pt x="2566038" y="1446854"/>
                    <a:pt x="2554668" y="1446854"/>
                  </a:cubicBezTo>
                  <a:lnTo>
                    <a:pt x="20586" y="1446854"/>
                  </a:lnTo>
                  <a:cubicBezTo>
                    <a:pt x="15126" y="1446854"/>
                    <a:pt x="9890" y="1444685"/>
                    <a:pt x="6030" y="1440824"/>
                  </a:cubicBezTo>
                  <a:cubicBezTo>
                    <a:pt x="2169" y="1436964"/>
                    <a:pt x="0" y="1431727"/>
                    <a:pt x="0" y="1426268"/>
                  </a:cubicBezTo>
                  <a:lnTo>
                    <a:pt x="0" y="20586"/>
                  </a:lnTo>
                  <a:cubicBezTo>
                    <a:pt x="0" y="9217"/>
                    <a:pt x="9217" y="0"/>
                    <a:pt x="2058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575255" cy="14849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682592" y="4150321"/>
            <a:ext cx="7684921" cy="2889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9"/>
              </a:lnSpc>
              <a:spcBef>
                <a:spcPct val="0"/>
              </a:spcBef>
            </a:pPr>
            <a:r>
              <a:rPr lang="en-US" sz="2421" spc="87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 Lorem ipsum dolor sit amet, consectetur adipiscing elit. Etiam euismod id sem quis accumsan suscipit. Sed tempus placerat velit a placerat id.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82592" y="2920280"/>
            <a:ext cx="7974756" cy="1080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59"/>
              </a:lnSpc>
              <a:spcBef>
                <a:spcPct val="0"/>
              </a:spcBef>
            </a:pPr>
            <a:r>
              <a:rPr lang="en-US" sz="7133" spc="192" strike="noStrike" u="none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CHRISTMAS TREE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1392225">
            <a:off x="942862" y="6040435"/>
            <a:ext cx="1589450" cy="2632629"/>
          </a:xfrm>
          <a:custGeom>
            <a:avLst/>
            <a:gdLst/>
            <a:ahLst/>
            <a:cxnLst/>
            <a:rect r="r" b="b" t="t" l="l"/>
            <a:pathLst>
              <a:path h="2632629" w="1589450">
                <a:moveTo>
                  <a:pt x="0" y="0"/>
                </a:moveTo>
                <a:lnTo>
                  <a:pt x="1589450" y="0"/>
                </a:lnTo>
                <a:lnTo>
                  <a:pt x="1589450" y="2632628"/>
                </a:lnTo>
                <a:lnTo>
                  <a:pt x="0" y="2632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529275" y="-209624"/>
            <a:ext cx="8893168" cy="1663763"/>
          </a:xfrm>
          <a:custGeom>
            <a:avLst/>
            <a:gdLst/>
            <a:ahLst/>
            <a:cxnLst/>
            <a:rect r="r" b="b" t="t" l="l"/>
            <a:pathLst>
              <a:path h="1663763" w="8893168">
                <a:moveTo>
                  <a:pt x="0" y="0"/>
                </a:moveTo>
                <a:lnTo>
                  <a:pt x="8893168" y="0"/>
                </a:lnTo>
                <a:lnTo>
                  <a:pt x="8893168" y="1663763"/>
                </a:lnTo>
                <a:lnTo>
                  <a:pt x="0" y="1663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-335385" y="-143201"/>
            <a:ext cx="8893168" cy="1663763"/>
          </a:xfrm>
          <a:custGeom>
            <a:avLst/>
            <a:gdLst/>
            <a:ahLst/>
            <a:cxnLst/>
            <a:rect r="r" b="b" t="t" l="l"/>
            <a:pathLst>
              <a:path h="1663763" w="8893168">
                <a:moveTo>
                  <a:pt x="8893167" y="0"/>
                </a:moveTo>
                <a:lnTo>
                  <a:pt x="0" y="0"/>
                </a:lnTo>
                <a:lnTo>
                  <a:pt x="0" y="1663763"/>
                </a:lnTo>
                <a:lnTo>
                  <a:pt x="8893167" y="1663763"/>
                </a:lnTo>
                <a:lnTo>
                  <a:pt x="889316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785994">
            <a:off x="8813199" y="-371257"/>
            <a:ext cx="1498485" cy="2092126"/>
          </a:xfrm>
          <a:custGeom>
            <a:avLst/>
            <a:gdLst/>
            <a:ahLst/>
            <a:cxnLst/>
            <a:rect r="r" b="b" t="t" l="l"/>
            <a:pathLst>
              <a:path h="2092126" w="1498485">
                <a:moveTo>
                  <a:pt x="0" y="0"/>
                </a:moveTo>
                <a:lnTo>
                  <a:pt x="1498485" y="0"/>
                </a:lnTo>
                <a:lnTo>
                  <a:pt x="1498485" y="2092126"/>
                </a:lnTo>
                <a:lnTo>
                  <a:pt x="0" y="20921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349140" y="2920280"/>
            <a:ext cx="5432491" cy="7624548"/>
          </a:xfrm>
          <a:custGeom>
            <a:avLst/>
            <a:gdLst/>
            <a:ahLst/>
            <a:cxnLst/>
            <a:rect r="r" b="b" t="t" l="l"/>
            <a:pathLst>
              <a:path h="7624548" w="5432491">
                <a:moveTo>
                  <a:pt x="0" y="0"/>
                </a:moveTo>
                <a:lnTo>
                  <a:pt x="5432491" y="0"/>
                </a:lnTo>
                <a:lnTo>
                  <a:pt x="5432491" y="7624548"/>
                </a:lnTo>
                <a:lnTo>
                  <a:pt x="0" y="76245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2319" y="-648847"/>
            <a:ext cx="19140834" cy="5222291"/>
            <a:chOff x="0" y="0"/>
            <a:chExt cx="25521113" cy="6963055"/>
          </a:xfrm>
        </p:grpSpPr>
        <p:sp>
          <p:nvSpPr>
            <p:cNvPr name="Freeform 4" id="4"/>
            <p:cNvSpPr/>
            <p:nvPr/>
          </p:nvSpPr>
          <p:spPr>
            <a:xfrm flipH="false" flipV="false" rot="-10793731">
              <a:off x="118670" y="2552895"/>
              <a:ext cx="25398464" cy="4387007"/>
            </a:xfrm>
            <a:custGeom>
              <a:avLst/>
              <a:gdLst/>
              <a:ahLst/>
              <a:cxnLst/>
              <a:rect r="r" b="b" t="t" l="l"/>
              <a:pathLst>
                <a:path h="4387007" w="25398464">
                  <a:moveTo>
                    <a:pt x="0" y="0"/>
                  </a:moveTo>
                  <a:lnTo>
                    <a:pt x="25398464" y="0"/>
                  </a:lnTo>
                  <a:lnTo>
                    <a:pt x="25398464" y="4387007"/>
                  </a:lnTo>
                  <a:lnTo>
                    <a:pt x="0" y="4387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5" id="5"/>
            <p:cNvGrpSpPr/>
            <p:nvPr/>
          </p:nvGrpSpPr>
          <p:grpSpPr>
            <a:xfrm rot="5400000">
              <a:off x="10387357" y="-10387357"/>
              <a:ext cx="4746398" cy="25521113"/>
              <a:chOff x="0" y="0"/>
              <a:chExt cx="1050936" cy="5650822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050936" cy="5650823"/>
              </a:xfrm>
              <a:custGeom>
                <a:avLst/>
                <a:gdLst/>
                <a:ahLst/>
                <a:cxnLst/>
                <a:rect r="r" b="b" t="t" l="l"/>
                <a:pathLst>
                  <a:path h="5650823" w="1050936">
                    <a:moveTo>
                      <a:pt x="0" y="0"/>
                    </a:moveTo>
                    <a:lnTo>
                      <a:pt x="1050936" y="0"/>
                    </a:lnTo>
                    <a:lnTo>
                      <a:pt x="1050936" y="5650823"/>
                    </a:lnTo>
                    <a:lnTo>
                      <a:pt x="0" y="565082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1050936" cy="5688922"/>
              </a:xfrm>
              <a:prstGeom prst="rect">
                <a:avLst/>
              </a:prstGeom>
            </p:spPr>
            <p:txBody>
              <a:bodyPr anchor="ctr" rtlCol="false" tIns="45320" lIns="45320" bIns="45320" rIns="4532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8" id="8"/>
          <p:cNvSpPr txBox="true"/>
          <p:nvPr/>
        </p:nvSpPr>
        <p:spPr>
          <a:xfrm rot="0">
            <a:off x="4574943" y="1653127"/>
            <a:ext cx="9138114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59"/>
              </a:lnSpc>
              <a:spcBef>
                <a:spcPct val="0"/>
              </a:spcBef>
            </a:pPr>
            <a:r>
              <a:rPr lang="en-US" sz="7133" spc="192" strike="noStrike" u="none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FAMILY ACTIVITIES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8700" y="5143500"/>
            <a:ext cx="3690823" cy="3107002"/>
          </a:xfrm>
          <a:custGeom>
            <a:avLst/>
            <a:gdLst/>
            <a:ahLst/>
            <a:cxnLst/>
            <a:rect r="r" b="b" t="t" l="l"/>
            <a:pathLst>
              <a:path h="3107002" w="3690823">
                <a:moveTo>
                  <a:pt x="0" y="0"/>
                </a:moveTo>
                <a:lnTo>
                  <a:pt x="3690823" y="0"/>
                </a:lnTo>
                <a:lnTo>
                  <a:pt x="3690823" y="3107002"/>
                </a:lnTo>
                <a:lnTo>
                  <a:pt x="0" y="31070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207720" y="5143500"/>
            <a:ext cx="3690823" cy="3107002"/>
          </a:xfrm>
          <a:custGeom>
            <a:avLst/>
            <a:gdLst/>
            <a:ahLst/>
            <a:cxnLst/>
            <a:rect r="r" b="b" t="t" l="l"/>
            <a:pathLst>
              <a:path h="3107002" w="3690823">
                <a:moveTo>
                  <a:pt x="0" y="0"/>
                </a:moveTo>
                <a:lnTo>
                  <a:pt x="3690823" y="0"/>
                </a:lnTo>
                <a:lnTo>
                  <a:pt x="3690823" y="3107002"/>
                </a:lnTo>
                <a:lnTo>
                  <a:pt x="0" y="31070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88098" y="5143500"/>
            <a:ext cx="3690823" cy="3107002"/>
          </a:xfrm>
          <a:custGeom>
            <a:avLst/>
            <a:gdLst/>
            <a:ahLst/>
            <a:cxnLst/>
            <a:rect r="r" b="b" t="t" l="l"/>
            <a:pathLst>
              <a:path h="3107002" w="3690823">
                <a:moveTo>
                  <a:pt x="0" y="0"/>
                </a:moveTo>
                <a:lnTo>
                  <a:pt x="3690823" y="0"/>
                </a:lnTo>
                <a:lnTo>
                  <a:pt x="3690823" y="3107002"/>
                </a:lnTo>
                <a:lnTo>
                  <a:pt x="0" y="31070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568477" y="5143500"/>
            <a:ext cx="3690823" cy="3107002"/>
          </a:xfrm>
          <a:custGeom>
            <a:avLst/>
            <a:gdLst/>
            <a:ahLst/>
            <a:cxnLst/>
            <a:rect r="r" b="b" t="t" l="l"/>
            <a:pathLst>
              <a:path h="3107002" w="3690823">
                <a:moveTo>
                  <a:pt x="0" y="0"/>
                </a:moveTo>
                <a:lnTo>
                  <a:pt x="3690823" y="0"/>
                </a:lnTo>
                <a:lnTo>
                  <a:pt x="3690823" y="3107002"/>
                </a:lnTo>
                <a:lnTo>
                  <a:pt x="0" y="31070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869833">
            <a:off x="-1706779" y="505555"/>
            <a:ext cx="7315200" cy="2295144"/>
          </a:xfrm>
          <a:custGeom>
            <a:avLst/>
            <a:gdLst/>
            <a:ahLst/>
            <a:cxnLst/>
            <a:rect r="r" b="b" t="t" l="l"/>
            <a:pathLst>
              <a:path h="2295144" w="7315200">
                <a:moveTo>
                  <a:pt x="7315200" y="0"/>
                </a:moveTo>
                <a:lnTo>
                  <a:pt x="0" y="0"/>
                </a:lnTo>
                <a:lnTo>
                  <a:pt x="0" y="2295144"/>
                </a:lnTo>
                <a:lnTo>
                  <a:pt x="7315200" y="22951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2522825">
            <a:off x="13132711" y="814726"/>
            <a:ext cx="7315200" cy="2295144"/>
          </a:xfrm>
          <a:custGeom>
            <a:avLst/>
            <a:gdLst/>
            <a:ahLst/>
            <a:cxnLst/>
            <a:rect r="r" b="b" t="t" l="l"/>
            <a:pathLst>
              <a:path h="2295144" w="7315200">
                <a:moveTo>
                  <a:pt x="7315200" y="0"/>
                </a:moveTo>
                <a:lnTo>
                  <a:pt x="0" y="0"/>
                </a:lnTo>
                <a:lnTo>
                  <a:pt x="0" y="2295144"/>
                </a:lnTo>
                <a:lnTo>
                  <a:pt x="7315200" y="22951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32792" y="5937448"/>
            <a:ext cx="3482639" cy="1695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3"/>
              </a:lnSpc>
              <a:spcBef>
                <a:spcPct val="0"/>
              </a:spcBef>
            </a:pPr>
            <a:r>
              <a:rPr lang="en-US" sz="1725" spc="62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311812" y="5937448"/>
            <a:ext cx="3482639" cy="1695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3"/>
              </a:lnSpc>
              <a:spcBef>
                <a:spcPct val="0"/>
              </a:spcBef>
            </a:pPr>
            <a:r>
              <a:rPr lang="en-US" sz="1725" spc="62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492190" y="5937448"/>
            <a:ext cx="3482639" cy="1695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3"/>
              </a:lnSpc>
              <a:spcBef>
                <a:spcPct val="0"/>
              </a:spcBef>
            </a:pPr>
            <a:r>
              <a:rPr lang="en-US" sz="1725" spc="62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672569" y="5937448"/>
            <a:ext cx="3482639" cy="1695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3"/>
              </a:lnSpc>
              <a:spcBef>
                <a:spcPct val="0"/>
              </a:spcBef>
            </a:pPr>
            <a:r>
              <a:rPr lang="en-US" sz="1725" spc="62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71920" y="1093835"/>
            <a:ext cx="7469749" cy="9337186"/>
          </a:xfrm>
          <a:custGeom>
            <a:avLst/>
            <a:gdLst/>
            <a:ahLst/>
            <a:cxnLst/>
            <a:rect r="r" b="b" t="t" l="l"/>
            <a:pathLst>
              <a:path h="9337186" w="7469749">
                <a:moveTo>
                  <a:pt x="0" y="0"/>
                </a:moveTo>
                <a:lnTo>
                  <a:pt x="7469749" y="0"/>
                </a:lnTo>
                <a:lnTo>
                  <a:pt x="7469749" y="9337186"/>
                </a:lnTo>
                <a:lnTo>
                  <a:pt x="0" y="9337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84709" y="3474897"/>
            <a:ext cx="16918582" cy="5493523"/>
            <a:chOff x="0" y="0"/>
            <a:chExt cx="4455923" cy="14468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55923" cy="1446854"/>
            </a:xfrm>
            <a:custGeom>
              <a:avLst/>
              <a:gdLst/>
              <a:ahLst/>
              <a:cxnLst/>
              <a:rect r="r" b="b" t="t" l="l"/>
              <a:pathLst>
                <a:path h="1446854" w="4455923">
                  <a:moveTo>
                    <a:pt x="8694" y="0"/>
                  </a:moveTo>
                  <a:lnTo>
                    <a:pt x="4447229" y="0"/>
                  </a:lnTo>
                  <a:cubicBezTo>
                    <a:pt x="4452030" y="0"/>
                    <a:pt x="4455923" y="3893"/>
                    <a:pt x="4455923" y="8694"/>
                  </a:cubicBezTo>
                  <a:lnTo>
                    <a:pt x="4455923" y="1438160"/>
                  </a:lnTo>
                  <a:cubicBezTo>
                    <a:pt x="4455923" y="1442961"/>
                    <a:pt x="4452030" y="1446854"/>
                    <a:pt x="4447229" y="1446854"/>
                  </a:cubicBezTo>
                  <a:lnTo>
                    <a:pt x="8694" y="1446854"/>
                  </a:lnTo>
                  <a:cubicBezTo>
                    <a:pt x="3893" y="1446854"/>
                    <a:pt x="0" y="1442961"/>
                    <a:pt x="0" y="1438160"/>
                  </a:cubicBezTo>
                  <a:lnTo>
                    <a:pt x="0" y="8694"/>
                  </a:lnTo>
                  <a:cubicBezTo>
                    <a:pt x="0" y="3893"/>
                    <a:pt x="3893" y="0"/>
                    <a:pt x="869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55923" cy="14849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455087" y="5702134"/>
            <a:ext cx="2644669" cy="538551"/>
          </a:xfrm>
          <a:custGeom>
            <a:avLst/>
            <a:gdLst/>
            <a:ahLst/>
            <a:cxnLst/>
            <a:rect r="r" b="b" t="t" l="l"/>
            <a:pathLst>
              <a:path h="538551" w="2644669">
                <a:moveTo>
                  <a:pt x="0" y="0"/>
                </a:moveTo>
                <a:lnTo>
                  <a:pt x="2644669" y="0"/>
                </a:lnTo>
                <a:lnTo>
                  <a:pt x="2644669" y="538551"/>
                </a:lnTo>
                <a:lnTo>
                  <a:pt x="0" y="538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4865480" y="3904578"/>
            <a:ext cx="0" cy="4672214"/>
          </a:xfrm>
          <a:prstGeom prst="line">
            <a:avLst/>
          </a:prstGeom>
          <a:ln cap="rnd" w="95250">
            <a:solidFill>
              <a:srgbClr val="1D1C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2029759" y="3793075"/>
            <a:ext cx="1462011" cy="1761460"/>
          </a:xfrm>
          <a:custGeom>
            <a:avLst/>
            <a:gdLst/>
            <a:ahLst/>
            <a:cxnLst/>
            <a:rect r="r" b="b" t="t" l="l"/>
            <a:pathLst>
              <a:path h="1761460" w="1462011">
                <a:moveTo>
                  <a:pt x="0" y="0"/>
                </a:moveTo>
                <a:lnTo>
                  <a:pt x="1462012" y="0"/>
                </a:lnTo>
                <a:lnTo>
                  <a:pt x="1462012" y="1761460"/>
                </a:lnTo>
                <a:lnTo>
                  <a:pt x="0" y="17614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844150" y="1482914"/>
            <a:ext cx="10291966" cy="1410982"/>
            <a:chOff x="0" y="0"/>
            <a:chExt cx="3381098" cy="46353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81097" cy="463533"/>
            </a:xfrm>
            <a:custGeom>
              <a:avLst/>
              <a:gdLst/>
              <a:ahLst/>
              <a:cxnLst/>
              <a:rect r="r" b="b" t="t" l="l"/>
              <a:pathLst>
                <a:path h="463533" w="3381097">
                  <a:moveTo>
                    <a:pt x="14292" y="0"/>
                  </a:moveTo>
                  <a:lnTo>
                    <a:pt x="3366805" y="0"/>
                  </a:lnTo>
                  <a:cubicBezTo>
                    <a:pt x="3374699" y="0"/>
                    <a:pt x="3381097" y="6399"/>
                    <a:pt x="3381097" y="14292"/>
                  </a:cubicBezTo>
                  <a:lnTo>
                    <a:pt x="3381097" y="449241"/>
                  </a:lnTo>
                  <a:cubicBezTo>
                    <a:pt x="3381097" y="453031"/>
                    <a:pt x="3379592" y="456667"/>
                    <a:pt x="3376911" y="459347"/>
                  </a:cubicBezTo>
                  <a:cubicBezTo>
                    <a:pt x="3374231" y="462027"/>
                    <a:pt x="3370596" y="463533"/>
                    <a:pt x="3366805" y="463533"/>
                  </a:cubicBezTo>
                  <a:lnTo>
                    <a:pt x="14292" y="463533"/>
                  </a:lnTo>
                  <a:cubicBezTo>
                    <a:pt x="6399" y="463533"/>
                    <a:pt x="0" y="457134"/>
                    <a:pt x="0" y="449241"/>
                  </a:cubicBezTo>
                  <a:lnTo>
                    <a:pt x="0" y="14292"/>
                  </a:lnTo>
                  <a:cubicBezTo>
                    <a:pt x="0" y="6399"/>
                    <a:pt x="6399" y="0"/>
                    <a:pt x="1429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381098" cy="501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5627365" y="5702134"/>
            <a:ext cx="2644669" cy="538551"/>
          </a:xfrm>
          <a:custGeom>
            <a:avLst/>
            <a:gdLst/>
            <a:ahLst/>
            <a:cxnLst/>
            <a:rect r="r" b="b" t="t" l="l"/>
            <a:pathLst>
              <a:path h="538551" w="2644669">
                <a:moveTo>
                  <a:pt x="0" y="0"/>
                </a:moveTo>
                <a:lnTo>
                  <a:pt x="2644669" y="0"/>
                </a:lnTo>
                <a:lnTo>
                  <a:pt x="2644669" y="538551"/>
                </a:lnTo>
                <a:lnTo>
                  <a:pt x="0" y="538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9037758" y="3904578"/>
            <a:ext cx="0" cy="4672214"/>
          </a:xfrm>
          <a:prstGeom prst="line">
            <a:avLst/>
          </a:prstGeom>
          <a:ln cap="rnd" w="95250">
            <a:solidFill>
              <a:srgbClr val="1D1C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9799643" y="5702134"/>
            <a:ext cx="2644669" cy="538551"/>
          </a:xfrm>
          <a:custGeom>
            <a:avLst/>
            <a:gdLst/>
            <a:ahLst/>
            <a:cxnLst/>
            <a:rect r="r" b="b" t="t" l="l"/>
            <a:pathLst>
              <a:path h="538551" w="2644669">
                <a:moveTo>
                  <a:pt x="0" y="0"/>
                </a:moveTo>
                <a:lnTo>
                  <a:pt x="2644669" y="0"/>
                </a:lnTo>
                <a:lnTo>
                  <a:pt x="2644669" y="538551"/>
                </a:lnTo>
                <a:lnTo>
                  <a:pt x="0" y="538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13210035" y="3904578"/>
            <a:ext cx="0" cy="4672214"/>
          </a:xfrm>
          <a:prstGeom prst="line">
            <a:avLst/>
          </a:prstGeom>
          <a:ln cap="rnd" w="95250">
            <a:solidFill>
              <a:srgbClr val="1D1C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13971920" y="5758928"/>
            <a:ext cx="2644669" cy="538551"/>
          </a:xfrm>
          <a:custGeom>
            <a:avLst/>
            <a:gdLst/>
            <a:ahLst/>
            <a:cxnLst/>
            <a:rect r="r" b="b" t="t" l="l"/>
            <a:pathLst>
              <a:path h="538551" w="2644669">
                <a:moveTo>
                  <a:pt x="0" y="0"/>
                </a:moveTo>
                <a:lnTo>
                  <a:pt x="2644669" y="0"/>
                </a:lnTo>
                <a:lnTo>
                  <a:pt x="2644669" y="538551"/>
                </a:lnTo>
                <a:lnTo>
                  <a:pt x="0" y="538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581486" y="3793075"/>
            <a:ext cx="1122771" cy="1818253"/>
          </a:xfrm>
          <a:custGeom>
            <a:avLst/>
            <a:gdLst/>
            <a:ahLst/>
            <a:cxnLst/>
            <a:rect r="r" b="b" t="t" l="l"/>
            <a:pathLst>
              <a:path h="1818253" w="1122771">
                <a:moveTo>
                  <a:pt x="0" y="0"/>
                </a:moveTo>
                <a:lnTo>
                  <a:pt x="1122772" y="0"/>
                </a:lnTo>
                <a:lnTo>
                  <a:pt x="1122772" y="1818253"/>
                </a:lnTo>
                <a:lnTo>
                  <a:pt x="0" y="18182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69285" y="3913680"/>
            <a:ext cx="1709223" cy="1640854"/>
          </a:xfrm>
          <a:custGeom>
            <a:avLst/>
            <a:gdLst/>
            <a:ahLst/>
            <a:cxnLst/>
            <a:rect r="r" b="b" t="t" l="l"/>
            <a:pathLst>
              <a:path h="1640854" w="1709223">
                <a:moveTo>
                  <a:pt x="0" y="0"/>
                </a:moveTo>
                <a:lnTo>
                  <a:pt x="1709223" y="0"/>
                </a:lnTo>
                <a:lnTo>
                  <a:pt x="1709223" y="1640855"/>
                </a:lnTo>
                <a:lnTo>
                  <a:pt x="0" y="16408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706076" y="4033409"/>
            <a:ext cx="1291335" cy="1535019"/>
          </a:xfrm>
          <a:custGeom>
            <a:avLst/>
            <a:gdLst/>
            <a:ahLst/>
            <a:cxnLst/>
            <a:rect r="r" b="b" t="t" l="l"/>
            <a:pathLst>
              <a:path h="1535019" w="1291335">
                <a:moveTo>
                  <a:pt x="0" y="0"/>
                </a:moveTo>
                <a:lnTo>
                  <a:pt x="1291335" y="0"/>
                </a:lnTo>
                <a:lnTo>
                  <a:pt x="1291335" y="1535019"/>
                </a:lnTo>
                <a:lnTo>
                  <a:pt x="0" y="15350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36102" y="6364761"/>
            <a:ext cx="3482639" cy="203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3"/>
              </a:lnSpc>
              <a:spcBef>
                <a:spcPct val="0"/>
              </a:spcBef>
            </a:pPr>
            <a:r>
              <a:rPr lang="en-US" sz="1725" spc="62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 Sed tempus placerat velit a placerat id.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98134" y="5708125"/>
            <a:ext cx="2148857" cy="47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2"/>
              </a:lnSpc>
              <a:spcBef>
                <a:spcPct val="0"/>
              </a:spcBef>
            </a:pPr>
            <a:r>
              <a:rPr lang="en-US" sz="2535" spc="91" strike="noStrike" u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IDEA 01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169067" y="1912406"/>
            <a:ext cx="9765916" cy="775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51"/>
              </a:lnSpc>
              <a:spcBef>
                <a:spcPct val="0"/>
              </a:spcBef>
            </a:pPr>
            <a:r>
              <a:rPr lang="en-US" sz="5042" spc="136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CHRISTMAS DECORATIONS IDEAS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208380" y="6364761"/>
            <a:ext cx="3482639" cy="203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3"/>
              </a:lnSpc>
              <a:spcBef>
                <a:spcPct val="0"/>
              </a:spcBef>
            </a:pPr>
            <a:r>
              <a:rPr lang="en-US" sz="1725" spc="62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 Sed tempus placerat velit a placerat id.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870411" y="5708125"/>
            <a:ext cx="2148857" cy="47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2"/>
              </a:lnSpc>
              <a:spcBef>
                <a:spcPct val="0"/>
              </a:spcBef>
            </a:pPr>
            <a:r>
              <a:rPr lang="en-US" sz="2535" spc="91" strike="noStrike" u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IDEA 02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380658" y="6364761"/>
            <a:ext cx="3482639" cy="203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3"/>
              </a:lnSpc>
              <a:spcBef>
                <a:spcPct val="0"/>
              </a:spcBef>
            </a:pPr>
            <a:r>
              <a:rPr lang="en-US" sz="1725" spc="62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 Sed tempus placerat velit a placerat id.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042689" y="5708125"/>
            <a:ext cx="2148857" cy="47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2"/>
              </a:lnSpc>
              <a:spcBef>
                <a:spcPct val="0"/>
              </a:spcBef>
            </a:pPr>
            <a:r>
              <a:rPr lang="en-US" sz="2535" spc="91" strike="noStrike" u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IDEA 03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552935" y="6421554"/>
            <a:ext cx="3482639" cy="203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3"/>
              </a:lnSpc>
              <a:spcBef>
                <a:spcPct val="0"/>
              </a:spcBef>
            </a:pPr>
            <a:r>
              <a:rPr lang="en-US" sz="1725" spc="62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 Sed tempus placerat velit a placerat id.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214967" y="5764919"/>
            <a:ext cx="2148857" cy="47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2"/>
              </a:lnSpc>
              <a:spcBef>
                <a:spcPct val="0"/>
              </a:spcBef>
            </a:pPr>
            <a:r>
              <a:rPr lang="en-US" sz="2535" spc="91" strike="noStrike" u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IDEA 04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1973827" cy="7767955"/>
            <a:chOff x="0" y="0"/>
            <a:chExt cx="3153601" cy="20458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53601" cy="2045881"/>
            </a:xfrm>
            <a:custGeom>
              <a:avLst/>
              <a:gdLst/>
              <a:ahLst/>
              <a:cxnLst/>
              <a:rect r="r" b="b" t="t" l="l"/>
              <a:pathLst>
                <a:path h="2045881" w="3153601">
                  <a:moveTo>
                    <a:pt x="16164" y="0"/>
                  </a:moveTo>
                  <a:lnTo>
                    <a:pt x="3137436" y="0"/>
                  </a:lnTo>
                  <a:cubicBezTo>
                    <a:pt x="3141723" y="0"/>
                    <a:pt x="3145835" y="1703"/>
                    <a:pt x="3148866" y="4734"/>
                  </a:cubicBezTo>
                  <a:cubicBezTo>
                    <a:pt x="3151898" y="7766"/>
                    <a:pt x="3153601" y="11877"/>
                    <a:pt x="3153601" y="16164"/>
                  </a:cubicBezTo>
                  <a:lnTo>
                    <a:pt x="3153601" y="2029717"/>
                  </a:lnTo>
                  <a:cubicBezTo>
                    <a:pt x="3153601" y="2034004"/>
                    <a:pt x="3151898" y="2038115"/>
                    <a:pt x="3148866" y="2041147"/>
                  </a:cubicBezTo>
                  <a:cubicBezTo>
                    <a:pt x="3145835" y="2044178"/>
                    <a:pt x="3141723" y="2045881"/>
                    <a:pt x="3137436" y="2045881"/>
                  </a:cubicBezTo>
                  <a:lnTo>
                    <a:pt x="16164" y="2045881"/>
                  </a:lnTo>
                  <a:cubicBezTo>
                    <a:pt x="11877" y="2045881"/>
                    <a:pt x="7766" y="2044178"/>
                    <a:pt x="4734" y="2041147"/>
                  </a:cubicBezTo>
                  <a:cubicBezTo>
                    <a:pt x="1703" y="2038115"/>
                    <a:pt x="0" y="2034004"/>
                    <a:pt x="0" y="2029717"/>
                  </a:cubicBezTo>
                  <a:lnTo>
                    <a:pt x="0" y="16164"/>
                  </a:lnTo>
                  <a:cubicBezTo>
                    <a:pt x="0" y="11877"/>
                    <a:pt x="1703" y="7766"/>
                    <a:pt x="4734" y="4734"/>
                  </a:cubicBezTo>
                  <a:cubicBezTo>
                    <a:pt x="7766" y="1703"/>
                    <a:pt x="11877" y="0"/>
                    <a:pt x="161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153601" cy="208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659782">
            <a:off x="11980181" y="2154299"/>
            <a:ext cx="2044693" cy="1945014"/>
          </a:xfrm>
          <a:custGeom>
            <a:avLst/>
            <a:gdLst/>
            <a:ahLst/>
            <a:cxnLst/>
            <a:rect r="r" b="b" t="t" l="l"/>
            <a:pathLst>
              <a:path h="1945014" w="2044693">
                <a:moveTo>
                  <a:pt x="0" y="0"/>
                </a:moveTo>
                <a:lnTo>
                  <a:pt x="2044693" y="0"/>
                </a:lnTo>
                <a:lnTo>
                  <a:pt x="2044693" y="1945014"/>
                </a:lnTo>
                <a:lnTo>
                  <a:pt x="0" y="19450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90220" y="4686053"/>
            <a:ext cx="4907371" cy="5842108"/>
          </a:xfrm>
          <a:custGeom>
            <a:avLst/>
            <a:gdLst/>
            <a:ahLst/>
            <a:cxnLst/>
            <a:rect r="r" b="b" t="t" l="l"/>
            <a:pathLst>
              <a:path h="5842108" w="4907371">
                <a:moveTo>
                  <a:pt x="0" y="0"/>
                </a:moveTo>
                <a:lnTo>
                  <a:pt x="4907370" y="0"/>
                </a:lnTo>
                <a:lnTo>
                  <a:pt x="4907370" y="5842108"/>
                </a:lnTo>
                <a:lnTo>
                  <a:pt x="0" y="5842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700000">
            <a:off x="17262229" y="2500452"/>
            <a:ext cx="844892" cy="2512688"/>
          </a:xfrm>
          <a:custGeom>
            <a:avLst/>
            <a:gdLst/>
            <a:ahLst/>
            <a:cxnLst/>
            <a:rect r="r" b="b" t="t" l="l"/>
            <a:pathLst>
              <a:path h="2512688" w="844892">
                <a:moveTo>
                  <a:pt x="0" y="0"/>
                </a:moveTo>
                <a:lnTo>
                  <a:pt x="844891" y="0"/>
                </a:lnTo>
                <a:lnTo>
                  <a:pt x="844891" y="2512688"/>
                </a:lnTo>
                <a:lnTo>
                  <a:pt x="0" y="25126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512838">
            <a:off x="14722338" y="531737"/>
            <a:ext cx="1704568" cy="2315202"/>
          </a:xfrm>
          <a:custGeom>
            <a:avLst/>
            <a:gdLst/>
            <a:ahLst/>
            <a:cxnLst/>
            <a:rect r="r" b="b" t="t" l="l"/>
            <a:pathLst>
              <a:path h="2315202" w="1704568">
                <a:moveTo>
                  <a:pt x="0" y="0"/>
                </a:moveTo>
                <a:lnTo>
                  <a:pt x="1704567" y="0"/>
                </a:lnTo>
                <a:lnTo>
                  <a:pt x="1704567" y="2315202"/>
                </a:lnTo>
                <a:lnTo>
                  <a:pt x="0" y="23152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258457">
            <a:off x="14327741" y="3450087"/>
            <a:ext cx="2169850" cy="2308351"/>
          </a:xfrm>
          <a:custGeom>
            <a:avLst/>
            <a:gdLst/>
            <a:ahLst/>
            <a:cxnLst/>
            <a:rect r="r" b="b" t="t" l="l"/>
            <a:pathLst>
              <a:path h="2308351" w="2169850">
                <a:moveTo>
                  <a:pt x="0" y="0"/>
                </a:moveTo>
                <a:lnTo>
                  <a:pt x="2169849" y="0"/>
                </a:lnTo>
                <a:lnTo>
                  <a:pt x="2169849" y="2308351"/>
                </a:lnTo>
                <a:lnTo>
                  <a:pt x="0" y="23083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23342">
            <a:off x="16932057" y="-385074"/>
            <a:ext cx="1262726" cy="1325696"/>
          </a:xfrm>
          <a:custGeom>
            <a:avLst/>
            <a:gdLst/>
            <a:ahLst/>
            <a:cxnLst/>
            <a:rect r="r" b="b" t="t" l="l"/>
            <a:pathLst>
              <a:path h="1325696" w="1262726">
                <a:moveTo>
                  <a:pt x="0" y="0"/>
                </a:moveTo>
                <a:lnTo>
                  <a:pt x="1262726" y="0"/>
                </a:lnTo>
                <a:lnTo>
                  <a:pt x="1262726" y="1325696"/>
                </a:lnTo>
                <a:lnTo>
                  <a:pt x="0" y="13256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819472" y="4438260"/>
            <a:ext cx="495586" cy="49558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1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067265" y="1582278"/>
            <a:ext cx="8558685" cy="2174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20"/>
              </a:lnSpc>
            </a:pPr>
            <a:r>
              <a:rPr lang="en-US" sz="6229" spc="168" strike="noStrike" u="none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POPULAR HOLIDAY DESSERTS AND TREATS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48758" y="4396060"/>
            <a:ext cx="6901042" cy="1634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23"/>
              </a:lnSpc>
              <a:spcBef>
                <a:spcPct val="0"/>
              </a:spcBef>
            </a:pPr>
            <a:r>
              <a:rPr lang="en-US" sz="2090" spc="75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 Sed tempus placerat velit a placerat id.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819472" y="6487620"/>
            <a:ext cx="495586" cy="49558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61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548758" y="6445420"/>
            <a:ext cx="6901042" cy="1634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23"/>
              </a:lnSpc>
              <a:spcBef>
                <a:spcPct val="0"/>
              </a:spcBef>
            </a:pPr>
            <a:r>
              <a:rPr lang="en-US" sz="2090" spc="75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id. Sed tempus placerat velit a placerat id.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209108" y="8109268"/>
            <a:ext cx="9366323" cy="6999704"/>
            <a:chOff x="0" y="0"/>
            <a:chExt cx="108761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7610" cy="812800"/>
            </a:xfrm>
            <a:custGeom>
              <a:avLst/>
              <a:gdLst/>
              <a:ahLst/>
              <a:cxnLst/>
              <a:rect r="r" b="b" t="t" l="l"/>
              <a:pathLst>
                <a:path h="812800" w="1087610">
                  <a:moveTo>
                    <a:pt x="543805" y="0"/>
                  </a:moveTo>
                  <a:cubicBezTo>
                    <a:pt x="243470" y="0"/>
                    <a:pt x="0" y="181951"/>
                    <a:pt x="0" y="406400"/>
                  </a:cubicBezTo>
                  <a:cubicBezTo>
                    <a:pt x="0" y="630849"/>
                    <a:pt x="243470" y="812800"/>
                    <a:pt x="543805" y="812800"/>
                  </a:cubicBezTo>
                  <a:cubicBezTo>
                    <a:pt x="844140" y="812800"/>
                    <a:pt x="1087610" y="630849"/>
                    <a:pt x="1087610" y="406400"/>
                  </a:cubicBezTo>
                  <a:cubicBezTo>
                    <a:pt x="1087610" y="181951"/>
                    <a:pt x="844140" y="0"/>
                    <a:pt x="543805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101963" y="38100"/>
              <a:ext cx="883683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10714769">
            <a:off x="5101507" y="-7186136"/>
            <a:ext cx="15679865" cy="20102391"/>
          </a:xfrm>
          <a:custGeom>
            <a:avLst/>
            <a:gdLst/>
            <a:ahLst/>
            <a:cxnLst/>
            <a:rect r="r" b="b" t="t" l="l"/>
            <a:pathLst>
              <a:path h="20102391" w="15679865">
                <a:moveTo>
                  <a:pt x="0" y="0"/>
                </a:moveTo>
                <a:lnTo>
                  <a:pt x="15679866" y="0"/>
                </a:lnTo>
                <a:lnTo>
                  <a:pt x="15679866" y="20102392"/>
                </a:lnTo>
                <a:lnTo>
                  <a:pt x="0" y="20102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595672" y="3386187"/>
            <a:ext cx="4226914" cy="735803"/>
            <a:chOff x="0" y="0"/>
            <a:chExt cx="1012240" cy="17620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12240" cy="176206"/>
            </a:xfrm>
            <a:custGeom>
              <a:avLst/>
              <a:gdLst/>
              <a:ahLst/>
              <a:cxnLst/>
              <a:rect r="r" b="b" t="t" l="l"/>
              <a:pathLst>
                <a:path h="176206" w="1012240">
                  <a:moveTo>
                    <a:pt x="25642" y="0"/>
                  </a:moveTo>
                  <a:lnTo>
                    <a:pt x="986598" y="0"/>
                  </a:lnTo>
                  <a:cubicBezTo>
                    <a:pt x="993398" y="0"/>
                    <a:pt x="999921" y="2702"/>
                    <a:pt x="1004729" y="7510"/>
                  </a:cubicBezTo>
                  <a:cubicBezTo>
                    <a:pt x="1009538" y="12319"/>
                    <a:pt x="1012240" y="18841"/>
                    <a:pt x="1012240" y="25642"/>
                  </a:cubicBezTo>
                  <a:lnTo>
                    <a:pt x="1012240" y="150564"/>
                  </a:lnTo>
                  <a:cubicBezTo>
                    <a:pt x="1012240" y="157365"/>
                    <a:pt x="1009538" y="163887"/>
                    <a:pt x="1004729" y="168696"/>
                  </a:cubicBezTo>
                  <a:cubicBezTo>
                    <a:pt x="999921" y="173505"/>
                    <a:pt x="993398" y="176206"/>
                    <a:pt x="986598" y="176206"/>
                  </a:cubicBezTo>
                  <a:lnTo>
                    <a:pt x="25642" y="176206"/>
                  </a:lnTo>
                  <a:cubicBezTo>
                    <a:pt x="18841" y="176206"/>
                    <a:pt x="12319" y="173505"/>
                    <a:pt x="7510" y="168696"/>
                  </a:cubicBezTo>
                  <a:cubicBezTo>
                    <a:pt x="2702" y="163887"/>
                    <a:pt x="0" y="157365"/>
                    <a:pt x="0" y="150564"/>
                  </a:cubicBezTo>
                  <a:lnTo>
                    <a:pt x="0" y="25642"/>
                  </a:lnTo>
                  <a:cubicBezTo>
                    <a:pt x="0" y="18841"/>
                    <a:pt x="2702" y="12319"/>
                    <a:pt x="7510" y="7510"/>
                  </a:cubicBezTo>
                  <a:cubicBezTo>
                    <a:pt x="12319" y="2702"/>
                    <a:pt x="18841" y="0"/>
                    <a:pt x="25642" y="0"/>
                  </a:cubicBezTo>
                  <a:close/>
                </a:path>
              </a:pathLst>
            </a:custGeom>
            <a:solidFill>
              <a:srgbClr val="00845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012240" cy="2428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949"/>
                </a:lnSpc>
              </a:pPr>
              <a:r>
                <a:rPr lang="en-US" b="true" sz="2820" spc="200">
                  <a:solidFill>
                    <a:srgbClr val="FFFFFF"/>
                  </a:solidFill>
                  <a:latin typeface="A Day Without Sun Text Bold"/>
                  <a:ea typeface="A Day Without Sun Text Bold"/>
                  <a:cs typeface="A Day Without Sun Text Bold"/>
                  <a:sym typeface="A Day Without Sun Text Bold"/>
                </a:rPr>
                <a:t>Christmas Music History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595672" y="6340644"/>
            <a:ext cx="4226914" cy="735803"/>
            <a:chOff x="0" y="0"/>
            <a:chExt cx="1012240" cy="17620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12240" cy="176206"/>
            </a:xfrm>
            <a:custGeom>
              <a:avLst/>
              <a:gdLst/>
              <a:ahLst/>
              <a:cxnLst/>
              <a:rect r="r" b="b" t="t" l="l"/>
              <a:pathLst>
                <a:path h="176206" w="1012240">
                  <a:moveTo>
                    <a:pt x="25642" y="0"/>
                  </a:moveTo>
                  <a:lnTo>
                    <a:pt x="986598" y="0"/>
                  </a:lnTo>
                  <a:cubicBezTo>
                    <a:pt x="993398" y="0"/>
                    <a:pt x="999921" y="2702"/>
                    <a:pt x="1004729" y="7510"/>
                  </a:cubicBezTo>
                  <a:cubicBezTo>
                    <a:pt x="1009538" y="12319"/>
                    <a:pt x="1012240" y="18841"/>
                    <a:pt x="1012240" y="25642"/>
                  </a:cubicBezTo>
                  <a:lnTo>
                    <a:pt x="1012240" y="150564"/>
                  </a:lnTo>
                  <a:cubicBezTo>
                    <a:pt x="1012240" y="157365"/>
                    <a:pt x="1009538" y="163887"/>
                    <a:pt x="1004729" y="168696"/>
                  </a:cubicBezTo>
                  <a:cubicBezTo>
                    <a:pt x="999921" y="173505"/>
                    <a:pt x="993398" y="176206"/>
                    <a:pt x="986598" y="176206"/>
                  </a:cubicBezTo>
                  <a:lnTo>
                    <a:pt x="25642" y="176206"/>
                  </a:lnTo>
                  <a:cubicBezTo>
                    <a:pt x="18841" y="176206"/>
                    <a:pt x="12319" y="173505"/>
                    <a:pt x="7510" y="168696"/>
                  </a:cubicBezTo>
                  <a:cubicBezTo>
                    <a:pt x="2702" y="163887"/>
                    <a:pt x="0" y="157365"/>
                    <a:pt x="0" y="150564"/>
                  </a:cubicBezTo>
                  <a:lnTo>
                    <a:pt x="0" y="25642"/>
                  </a:lnTo>
                  <a:cubicBezTo>
                    <a:pt x="0" y="18841"/>
                    <a:pt x="2702" y="12319"/>
                    <a:pt x="7510" y="7510"/>
                  </a:cubicBezTo>
                  <a:cubicBezTo>
                    <a:pt x="12319" y="2702"/>
                    <a:pt x="18841" y="0"/>
                    <a:pt x="25642" y="0"/>
                  </a:cubicBezTo>
                  <a:close/>
                </a:path>
              </a:pathLst>
            </a:custGeom>
            <a:solidFill>
              <a:srgbClr val="00845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012240" cy="2428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949"/>
                </a:lnSpc>
              </a:pPr>
              <a:r>
                <a:rPr lang="en-US" b="true" sz="2820" spc="200">
                  <a:solidFill>
                    <a:srgbClr val="FFFFFF"/>
                  </a:solidFill>
                  <a:latin typeface="A Day Without Sun Text Bold"/>
                  <a:ea typeface="A Day Without Sun Text Bold"/>
                  <a:cs typeface="A Day Without Sun Text Bold"/>
                  <a:sym typeface="A Day Without Sun Text Bold"/>
                </a:rPr>
                <a:t> Iconic Christmas Carols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185138" y="2865060"/>
            <a:ext cx="10079770" cy="7786623"/>
          </a:xfrm>
          <a:custGeom>
            <a:avLst/>
            <a:gdLst/>
            <a:ahLst/>
            <a:cxnLst/>
            <a:rect r="r" b="b" t="t" l="l"/>
            <a:pathLst>
              <a:path h="7786623" w="10079770">
                <a:moveTo>
                  <a:pt x="0" y="0"/>
                </a:moveTo>
                <a:lnTo>
                  <a:pt x="10079770" y="0"/>
                </a:lnTo>
                <a:lnTo>
                  <a:pt x="10079770" y="7786623"/>
                </a:lnTo>
                <a:lnTo>
                  <a:pt x="0" y="77866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333865" y="1058790"/>
            <a:ext cx="5488721" cy="2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95"/>
              </a:lnSpc>
            </a:pPr>
            <a:r>
              <a:rPr lang="en-US" sz="6850" spc="184" strike="noStrike" u="none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MUSIC AND CAROLS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24926" y="4210556"/>
            <a:ext cx="7197660" cy="135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55"/>
              </a:lnSpc>
              <a:spcBef>
                <a:spcPct val="0"/>
              </a:spcBef>
            </a:pPr>
            <a:r>
              <a:rPr lang="en-US" sz="2298" spc="82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placerat id sem.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624926" y="7165013"/>
            <a:ext cx="7197660" cy="135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55"/>
              </a:lnSpc>
              <a:spcBef>
                <a:spcPct val="0"/>
              </a:spcBef>
            </a:pPr>
            <a:r>
              <a:rPr lang="en-US" sz="2298" spc="82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sem placerat id.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6" r="0" b="-91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61247" y="1164494"/>
            <a:ext cx="13884870" cy="7958012"/>
            <a:chOff x="0" y="0"/>
            <a:chExt cx="834681" cy="4783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34681" cy="478391"/>
            </a:xfrm>
            <a:custGeom>
              <a:avLst/>
              <a:gdLst/>
              <a:ahLst/>
              <a:cxnLst/>
              <a:rect r="r" b="b" t="t" l="l"/>
              <a:pathLst>
                <a:path h="478391" w="834681">
                  <a:moveTo>
                    <a:pt x="10036" y="0"/>
                  </a:moveTo>
                  <a:lnTo>
                    <a:pt x="824645" y="0"/>
                  </a:lnTo>
                  <a:cubicBezTo>
                    <a:pt x="827307" y="0"/>
                    <a:pt x="829859" y="1057"/>
                    <a:pt x="831742" y="2940"/>
                  </a:cubicBezTo>
                  <a:cubicBezTo>
                    <a:pt x="833624" y="4822"/>
                    <a:pt x="834681" y="7375"/>
                    <a:pt x="834681" y="10036"/>
                  </a:cubicBezTo>
                  <a:lnTo>
                    <a:pt x="834681" y="468355"/>
                  </a:lnTo>
                  <a:cubicBezTo>
                    <a:pt x="834681" y="473898"/>
                    <a:pt x="830188" y="478391"/>
                    <a:pt x="824645" y="478391"/>
                  </a:cubicBezTo>
                  <a:lnTo>
                    <a:pt x="10036" y="478391"/>
                  </a:lnTo>
                  <a:cubicBezTo>
                    <a:pt x="4493" y="478391"/>
                    <a:pt x="0" y="473898"/>
                    <a:pt x="0" y="468355"/>
                  </a:cubicBezTo>
                  <a:lnTo>
                    <a:pt x="0" y="10036"/>
                  </a:lnTo>
                  <a:cubicBezTo>
                    <a:pt x="0" y="4493"/>
                    <a:pt x="4493" y="0"/>
                    <a:pt x="1003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34681" cy="516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1430496">
            <a:off x="1385947" y="4836615"/>
            <a:ext cx="1223105" cy="2025847"/>
          </a:xfrm>
          <a:custGeom>
            <a:avLst/>
            <a:gdLst/>
            <a:ahLst/>
            <a:cxnLst/>
            <a:rect r="r" b="b" t="t" l="l"/>
            <a:pathLst>
              <a:path h="2025847" w="1223105">
                <a:moveTo>
                  <a:pt x="0" y="0"/>
                </a:moveTo>
                <a:lnTo>
                  <a:pt x="1223105" y="0"/>
                </a:lnTo>
                <a:lnTo>
                  <a:pt x="1223105" y="2025847"/>
                </a:lnTo>
                <a:lnTo>
                  <a:pt x="0" y="20258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271854">
            <a:off x="862352" y="1148976"/>
            <a:ext cx="2070768" cy="2990278"/>
          </a:xfrm>
          <a:custGeom>
            <a:avLst/>
            <a:gdLst/>
            <a:ahLst/>
            <a:cxnLst/>
            <a:rect r="r" b="b" t="t" l="l"/>
            <a:pathLst>
              <a:path h="2990278" w="2070768">
                <a:moveTo>
                  <a:pt x="0" y="0"/>
                </a:moveTo>
                <a:lnTo>
                  <a:pt x="2070767" y="0"/>
                </a:lnTo>
                <a:lnTo>
                  <a:pt x="2070767" y="2990279"/>
                </a:lnTo>
                <a:lnTo>
                  <a:pt x="0" y="29902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565610" y="3597382"/>
            <a:ext cx="7744039" cy="4706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7550" indent="-233775" lvl="1">
              <a:lnSpc>
                <a:spcPts val="3443"/>
              </a:lnSpc>
              <a:buFont typeface="Arial"/>
              <a:buChar char="•"/>
            </a:pPr>
            <a:r>
              <a:rPr lang="en-US" sz="2165" spc="77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sem placerat id.</a:t>
            </a:r>
          </a:p>
          <a:p>
            <a:pPr algn="l">
              <a:lnSpc>
                <a:spcPts val="3443"/>
              </a:lnSpc>
            </a:pPr>
          </a:p>
          <a:p>
            <a:pPr algn="l" marL="467550" indent="-233775" lvl="1">
              <a:lnSpc>
                <a:spcPts val="3443"/>
              </a:lnSpc>
              <a:buFont typeface="Arial"/>
              <a:buChar char="•"/>
            </a:pPr>
            <a:r>
              <a:rPr lang="en-US" sz="2165" spc="77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sem placerat id.</a:t>
            </a:r>
          </a:p>
          <a:p>
            <a:pPr algn="l">
              <a:lnSpc>
                <a:spcPts val="3443"/>
              </a:lnSpc>
            </a:pPr>
          </a:p>
          <a:p>
            <a:pPr algn="l" marL="467550" indent="-233775" lvl="1">
              <a:lnSpc>
                <a:spcPts val="3443"/>
              </a:lnSpc>
              <a:buFont typeface="Arial"/>
              <a:buChar char="•"/>
            </a:pPr>
            <a:r>
              <a:rPr lang="en-US" sz="2165" spc="77" strike="noStrike" u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Lorem ipsum dolor sit amet, consectetur adipiscing elit. Etiam euismod id sem quis accumsan suscipit. Sed tempus placerat velit a sem placerat id.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1225596">
            <a:off x="1354020" y="7800981"/>
            <a:ext cx="1807185" cy="2643050"/>
          </a:xfrm>
          <a:custGeom>
            <a:avLst/>
            <a:gdLst/>
            <a:ahLst/>
            <a:cxnLst/>
            <a:rect r="r" b="b" t="t" l="l"/>
            <a:pathLst>
              <a:path h="2643050" w="1807185">
                <a:moveTo>
                  <a:pt x="0" y="0"/>
                </a:moveTo>
                <a:lnTo>
                  <a:pt x="1807186" y="0"/>
                </a:lnTo>
                <a:lnTo>
                  <a:pt x="1807186" y="2643050"/>
                </a:lnTo>
                <a:lnTo>
                  <a:pt x="0" y="2643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71574" y="1901985"/>
            <a:ext cx="6368162" cy="9065000"/>
          </a:xfrm>
          <a:custGeom>
            <a:avLst/>
            <a:gdLst/>
            <a:ahLst/>
            <a:cxnLst/>
            <a:rect r="r" b="b" t="t" l="l"/>
            <a:pathLst>
              <a:path h="9065000" w="6368162">
                <a:moveTo>
                  <a:pt x="0" y="0"/>
                </a:moveTo>
                <a:lnTo>
                  <a:pt x="6368162" y="0"/>
                </a:lnTo>
                <a:lnTo>
                  <a:pt x="6368162" y="9065000"/>
                </a:lnTo>
                <a:lnTo>
                  <a:pt x="0" y="906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565610" y="2094779"/>
            <a:ext cx="8115300" cy="1070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8495"/>
              </a:lnSpc>
              <a:spcBef>
                <a:spcPct val="0"/>
              </a:spcBef>
            </a:pPr>
            <a:r>
              <a:rPr lang="en-US" sz="6850" spc="184" strike="noStrike" u="none">
                <a:solidFill>
                  <a:srgbClr val="E63029"/>
                </a:solidFill>
                <a:latin typeface="Luckiest Guy"/>
                <a:ea typeface="Luckiest Guy"/>
                <a:cs typeface="Luckiest Guy"/>
                <a:sym typeface="Luckiest Guy"/>
              </a:rPr>
              <a:t>CHRISTMAS GIFT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DAG5hsS8-DQ</dc:identifier>
  <dcterms:modified xsi:type="dcterms:W3CDTF">2011-08-01T06:04:30Z</dcterms:modified>
  <cp:revision>1</cp:revision>
</cp:coreProperties>
</file>