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RUMBLE BRAVE" charset="1" panose="02000506080000020004"/>
      <p:regular r:id="rId16"/>
    </p:embeddedFont>
    <p:embeddedFont>
      <p:font typeface="Manison Condensed Medium Italics" charset="1" panose="00000000000000000000"/>
      <p:regular r:id="rId17"/>
    </p:embeddedFont>
    <p:embeddedFont>
      <p:font typeface="Manison Condensed Bold Italics" charset="1" panose="0000000000000000000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19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2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9.pn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11.png" Type="http://schemas.openxmlformats.org/officeDocument/2006/relationships/image"/><Relationship Id="rId5" Target="../media/image12.png" Type="http://schemas.openxmlformats.org/officeDocument/2006/relationships/image"/><Relationship Id="rId6" Target="../media/image5.pn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5.png" Type="http://schemas.openxmlformats.org/officeDocument/2006/relationships/image"/><Relationship Id="rId4" Target="../media/image16.svg" Type="http://schemas.openxmlformats.org/officeDocument/2006/relationships/image"/><Relationship Id="rId5" Target="../media/image6.png" Type="http://schemas.openxmlformats.org/officeDocument/2006/relationships/image"/><Relationship Id="rId6" Target="../media/image17.png" Type="http://schemas.openxmlformats.org/officeDocument/2006/relationships/image"/><Relationship Id="rId7" Target="../media/image18.svg" Type="http://schemas.openxmlformats.org/officeDocument/2006/relationships/image"/><Relationship Id="rId8" Target="../media/image19.pn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20.png" Type="http://schemas.openxmlformats.org/officeDocument/2006/relationships/image"/><Relationship Id="rId5" Target="../media/image21.png" Type="http://schemas.openxmlformats.org/officeDocument/2006/relationships/image"/><Relationship Id="rId6" Target="../media/image22.svg" Type="http://schemas.openxmlformats.org/officeDocument/2006/relationships/image"/><Relationship Id="rId7" Target="../media/image12.png" Type="http://schemas.openxmlformats.org/officeDocument/2006/relationships/image"/><Relationship Id="rId8" Target="../media/image17.png" Type="http://schemas.openxmlformats.org/officeDocument/2006/relationships/image"/><Relationship Id="rId9" Target="../media/image1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png" Type="http://schemas.openxmlformats.org/officeDocument/2006/relationships/image"/><Relationship Id="rId2" Target="../media/image1.png" Type="http://schemas.openxmlformats.org/officeDocument/2006/relationships/image"/><Relationship Id="rId3" Target="../media/image12.png" Type="http://schemas.openxmlformats.org/officeDocument/2006/relationships/image"/><Relationship Id="rId4" Target="../media/image6.png" Type="http://schemas.openxmlformats.org/officeDocument/2006/relationships/image"/><Relationship Id="rId5" Target="../media/image7.png" Type="http://schemas.openxmlformats.org/officeDocument/2006/relationships/image"/><Relationship Id="rId6" Target="../media/image24.png" Type="http://schemas.openxmlformats.org/officeDocument/2006/relationships/image"/><Relationship Id="rId7" Target="../media/image25.svg" Type="http://schemas.openxmlformats.org/officeDocument/2006/relationships/image"/><Relationship Id="rId8" Target="../media/image26.pn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Relationship Id="rId5" Target="../media/image6.png" Type="http://schemas.openxmlformats.org/officeDocument/2006/relationships/image"/><Relationship Id="rId6" Target="../media/image31.png" Type="http://schemas.openxmlformats.org/officeDocument/2006/relationships/image"/><Relationship Id="rId7" Target="../media/image12.png" Type="http://schemas.openxmlformats.org/officeDocument/2006/relationships/image"/><Relationship Id="rId8" Target="../media/image32.png" Type="http://schemas.openxmlformats.org/officeDocument/2006/relationships/image"/><Relationship Id="rId9" Target="../media/image33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8.png" Type="http://schemas.openxmlformats.org/officeDocument/2006/relationships/image"/><Relationship Id="rId5" Target="../media/image19.png" Type="http://schemas.openxmlformats.org/officeDocument/2006/relationships/image"/><Relationship Id="rId6" Target="../media/image12.pn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.png" Type="http://schemas.openxmlformats.org/officeDocument/2006/relationships/image"/><Relationship Id="rId4" Target="../media/image6.png" Type="http://schemas.openxmlformats.org/officeDocument/2006/relationships/image"/><Relationship Id="rId5" Target="../media/image34.png" Type="http://schemas.openxmlformats.org/officeDocument/2006/relationships/image"/><Relationship Id="rId6" Target="../media/image35.svg" Type="http://schemas.openxmlformats.org/officeDocument/2006/relationships/image"/><Relationship Id="rId7" Target="../media/image7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svg" Type="http://schemas.openxmlformats.org/officeDocument/2006/relationships/image"/><Relationship Id="rId11" Target="../media/image40.png" Type="http://schemas.openxmlformats.org/officeDocument/2006/relationships/image"/><Relationship Id="rId2" Target="../media/image1.png" Type="http://schemas.openxmlformats.org/officeDocument/2006/relationships/image"/><Relationship Id="rId3" Target="../media/image12.png" Type="http://schemas.openxmlformats.org/officeDocument/2006/relationships/image"/><Relationship Id="rId4" Target="../media/image36.png" Type="http://schemas.openxmlformats.org/officeDocument/2006/relationships/image"/><Relationship Id="rId5" Target="../media/image6.png" Type="http://schemas.openxmlformats.org/officeDocument/2006/relationships/image"/><Relationship Id="rId6" Target="../media/image37.png" Type="http://schemas.openxmlformats.org/officeDocument/2006/relationships/image"/><Relationship Id="rId7" Target="../media/image24.png" Type="http://schemas.openxmlformats.org/officeDocument/2006/relationships/image"/><Relationship Id="rId8" Target="../media/image25.svg" Type="http://schemas.openxmlformats.org/officeDocument/2006/relationships/image"/><Relationship Id="rId9" Target="../media/image3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A60900">
                <a:alpha val="100000"/>
              </a:srgbClr>
            </a:gs>
            <a:gs pos="100000">
              <a:srgbClr val="600000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98734" y="-529372"/>
            <a:ext cx="19685469" cy="7834012"/>
          </a:xfrm>
          <a:custGeom>
            <a:avLst/>
            <a:gdLst/>
            <a:ahLst/>
            <a:cxnLst/>
            <a:rect r="r" b="b" t="t" l="l"/>
            <a:pathLst>
              <a:path h="7834012" w="19685469">
                <a:moveTo>
                  <a:pt x="0" y="0"/>
                </a:moveTo>
                <a:lnTo>
                  <a:pt x="19685468" y="0"/>
                </a:lnTo>
                <a:lnTo>
                  <a:pt x="19685468" y="7834012"/>
                </a:lnTo>
                <a:lnTo>
                  <a:pt x="0" y="78340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l="0" t="0" r="0" b="-350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423233" y="2977132"/>
            <a:ext cx="8459014" cy="8459014"/>
          </a:xfrm>
          <a:custGeom>
            <a:avLst/>
            <a:gdLst/>
            <a:ahLst/>
            <a:cxnLst/>
            <a:rect r="r" b="b" t="t" l="l"/>
            <a:pathLst>
              <a:path h="8459014" w="8459014">
                <a:moveTo>
                  <a:pt x="0" y="0"/>
                </a:moveTo>
                <a:lnTo>
                  <a:pt x="8459013" y="0"/>
                </a:lnTo>
                <a:lnTo>
                  <a:pt x="8459013" y="8459014"/>
                </a:lnTo>
                <a:lnTo>
                  <a:pt x="0" y="84590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457755" y="4152778"/>
            <a:ext cx="8459014" cy="8459014"/>
          </a:xfrm>
          <a:custGeom>
            <a:avLst/>
            <a:gdLst/>
            <a:ahLst/>
            <a:cxnLst/>
            <a:rect r="r" b="b" t="t" l="l"/>
            <a:pathLst>
              <a:path h="8459014" w="8459014">
                <a:moveTo>
                  <a:pt x="0" y="0"/>
                </a:moveTo>
                <a:lnTo>
                  <a:pt x="8459014" y="0"/>
                </a:lnTo>
                <a:lnTo>
                  <a:pt x="8459014" y="8459014"/>
                </a:lnTo>
                <a:lnTo>
                  <a:pt x="0" y="84590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390171" y="-2192144"/>
            <a:ext cx="5507657" cy="5507657"/>
          </a:xfrm>
          <a:custGeom>
            <a:avLst/>
            <a:gdLst/>
            <a:ahLst/>
            <a:cxnLst/>
            <a:rect r="r" b="b" t="t" l="l"/>
            <a:pathLst>
              <a:path h="5507657" w="5507657">
                <a:moveTo>
                  <a:pt x="0" y="0"/>
                </a:moveTo>
                <a:lnTo>
                  <a:pt x="5507658" y="0"/>
                </a:lnTo>
                <a:lnTo>
                  <a:pt x="5507658" y="5507658"/>
                </a:lnTo>
                <a:lnTo>
                  <a:pt x="0" y="55076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2544003">
            <a:off x="-94011" y="-4911821"/>
            <a:ext cx="6371209" cy="11881042"/>
          </a:xfrm>
          <a:custGeom>
            <a:avLst/>
            <a:gdLst/>
            <a:ahLst/>
            <a:cxnLst/>
            <a:rect r="r" b="b" t="t" l="l"/>
            <a:pathLst>
              <a:path h="11881042" w="6371209">
                <a:moveTo>
                  <a:pt x="6371208" y="11881042"/>
                </a:moveTo>
                <a:lnTo>
                  <a:pt x="0" y="11881042"/>
                </a:lnTo>
                <a:lnTo>
                  <a:pt x="0" y="0"/>
                </a:lnTo>
                <a:lnTo>
                  <a:pt x="6371208" y="0"/>
                </a:lnTo>
                <a:lnTo>
                  <a:pt x="6371208" y="11881042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3960804">
            <a:off x="14724478" y="-2512945"/>
            <a:ext cx="6251022" cy="11656917"/>
          </a:xfrm>
          <a:custGeom>
            <a:avLst/>
            <a:gdLst/>
            <a:ahLst/>
            <a:cxnLst/>
            <a:rect r="r" b="b" t="t" l="l"/>
            <a:pathLst>
              <a:path h="11656917" w="6251022">
                <a:moveTo>
                  <a:pt x="0" y="0"/>
                </a:moveTo>
                <a:lnTo>
                  <a:pt x="6251022" y="0"/>
                </a:lnTo>
                <a:lnTo>
                  <a:pt x="6251022" y="11656917"/>
                </a:lnTo>
                <a:lnTo>
                  <a:pt x="0" y="116569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4500710"/>
            <a:ext cx="18288000" cy="6125716"/>
          </a:xfrm>
          <a:custGeom>
            <a:avLst/>
            <a:gdLst/>
            <a:ahLst/>
            <a:cxnLst/>
            <a:rect r="r" b="b" t="t" l="l"/>
            <a:pathLst>
              <a:path h="6125716" w="18288000">
                <a:moveTo>
                  <a:pt x="0" y="0"/>
                </a:moveTo>
                <a:lnTo>
                  <a:pt x="18288000" y="0"/>
                </a:lnTo>
                <a:lnTo>
                  <a:pt x="18288000" y="6125716"/>
                </a:lnTo>
                <a:lnTo>
                  <a:pt x="0" y="61257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98295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1792067" y="3315514"/>
            <a:ext cx="7303770" cy="8229600"/>
          </a:xfrm>
          <a:custGeom>
            <a:avLst/>
            <a:gdLst/>
            <a:ahLst/>
            <a:cxnLst/>
            <a:rect r="r" b="b" t="t" l="l"/>
            <a:pathLst>
              <a:path h="8229600" w="7303770">
                <a:moveTo>
                  <a:pt x="0" y="0"/>
                </a:moveTo>
                <a:lnTo>
                  <a:pt x="7303770" y="0"/>
                </a:lnTo>
                <a:lnTo>
                  <a:pt x="73037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15079">
            <a:off x="12660911" y="3182827"/>
            <a:ext cx="7233850" cy="7116300"/>
          </a:xfrm>
          <a:custGeom>
            <a:avLst/>
            <a:gdLst/>
            <a:ahLst/>
            <a:cxnLst/>
            <a:rect r="r" b="b" t="t" l="l"/>
            <a:pathLst>
              <a:path h="7116300" w="7233850">
                <a:moveTo>
                  <a:pt x="0" y="0"/>
                </a:moveTo>
                <a:lnTo>
                  <a:pt x="7233850" y="0"/>
                </a:lnTo>
                <a:lnTo>
                  <a:pt x="7233850" y="7116301"/>
                </a:lnTo>
                <a:lnTo>
                  <a:pt x="0" y="71163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4122819" y="2293213"/>
            <a:ext cx="1388884" cy="2207497"/>
          </a:xfrm>
          <a:custGeom>
            <a:avLst/>
            <a:gdLst/>
            <a:ahLst/>
            <a:cxnLst/>
            <a:rect r="r" b="b" t="t" l="l"/>
            <a:pathLst>
              <a:path h="2207497" w="1388884">
                <a:moveTo>
                  <a:pt x="1388884" y="0"/>
                </a:moveTo>
                <a:lnTo>
                  <a:pt x="0" y="0"/>
                </a:lnTo>
                <a:lnTo>
                  <a:pt x="0" y="2207497"/>
                </a:lnTo>
                <a:lnTo>
                  <a:pt x="1388884" y="2207497"/>
                </a:lnTo>
                <a:lnTo>
                  <a:pt x="1388884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359630" y="-328783"/>
            <a:ext cx="3568739" cy="3408146"/>
          </a:xfrm>
          <a:custGeom>
            <a:avLst/>
            <a:gdLst/>
            <a:ahLst/>
            <a:cxnLst/>
            <a:rect r="r" b="b" t="t" l="l"/>
            <a:pathLst>
              <a:path h="3408146" w="3568739">
                <a:moveTo>
                  <a:pt x="0" y="0"/>
                </a:moveTo>
                <a:lnTo>
                  <a:pt x="3568740" y="0"/>
                </a:lnTo>
                <a:lnTo>
                  <a:pt x="3568740" y="3408145"/>
                </a:lnTo>
                <a:lnTo>
                  <a:pt x="0" y="340814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265822" y="2483835"/>
            <a:ext cx="3756356" cy="2367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824"/>
              </a:lnSpc>
            </a:pPr>
            <a:r>
              <a:rPr lang="en-US" sz="13445" spc="-470">
                <a:solidFill>
                  <a:srgbClr val="FFFFFF"/>
                </a:solidFill>
                <a:latin typeface="RUMBLE BRAVE"/>
                <a:ea typeface="RUMBLE BRAVE"/>
                <a:cs typeface="RUMBLE BRAVE"/>
                <a:sym typeface="RUMBLE BRAVE"/>
              </a:rPr>
              <a:t>merry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686419" y="3686632"/>
            <a:ext cx="6915162" cy="2702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236"/>
              </a:lnSpc>
            </a:pPr>
            <a:r>
              <a:rPr lang="en-US" sz="14454" spc="-505">
                <a:solidFill>
                  <a:srgbClr val="FFFFFF"/>
                </a:solidFill>
                <a:latin typeface="RUMBLE BRAVE"/>
                <a:ea typeface="RUMBLE BRAVE"/>
                <a:cs typeface="RUMBLE BRAVE"/>
                <a:sym typeface="RUMBLE BRAVE"/>
              </a:rPr>
              <a:t>CHRISTMAS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992148" y="6269640"/>
            <a:ext cx="6303703" cy="1266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90"/>
              </a:lnSpc>
            </a:pPr>
            <a:r>
              <a:rPr lang="en-US" b="true" sz="4242" i="true">
                <a:solidFill>
                  <a:srgbClr val="FFFFFF"/>
                </a:solidFill>
                <a:latin typeface="Manison Condensed Medium Italics"/>
                <a:ea typeface="Manison Condensed Medium Italics"/>
                <a:cs typeface="Manison Condensed Medium Italics"/>
                <a:sym typeface="Manison Condensed Medium Italics"/>
              </a:rPr>
              <a:t>Sprea</a:t>
            </a:r>
            <a:r>
              <a:rPr lang="en-US" b="true" sz="4242" i="true">
                <a:solidFill>
                  <a:srgbClr val="FFFFFF"/>
                </a:solidFill>
                <a:latin typeface="Manison Condensed Medium Italics"/>
                <a:ea typeface="Manison Condensed Medium Italics"/>
                <a:cs typeface="Manison Condensed Medium Italics"/>
                <a:sym typeface="Manison Condensed Medium Italics"/>
              </a:rPr>
              <a:t>ding Happiness and Creating Memories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7881099" y="7823769"/>
            <a:ext cx="2525802" cy="417764"/>
            <a:chOff x="0" y="0"/>
            <a:chExt cx="3367735" cy="557019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367735" cy="557019"/>
              <a:chOff x="0" y="0"/>
              <a:chExt cx="1345878" cy="222606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1345878" cy="222606"/>
              </a:xfrm>
              <a:custGeom>
                <a:avLst/>
                <a:gdLst/>
                <a:ahLst/>
                <a:cxnLst/>
                <a:rect r="r" b="b" t="t" l="l"/>
                <a:pathLst>
                  <a:path h="222606" w="1345878">
                    <a:moveTo>
                      <a:pt x="111303" y="0"/>
                    </a:moveTo>
                    <a:lnTo>
                      <a:pt x="1234575" y="0"/>
                    </a:lnTo>
                    <a:cubicBezTo>
                      <a:pt x="1296046" y="0"/>
                      <a:pt x="1345878" y="49832"/>
                      <a:pt x="1345878" y="111303"/>
                    </a:cubicBezTo>
                    <a:lnTo>
                      <a:pt x="1345878" y="111303"/>
                    </a:lnTo>
                    <a:cubicBezTo>
                      <a:pt x="1345878" y="140823"/>
                      <a:pt x="1334152" y="169133"/>
                      <a:pt x="1313278" y="190006"/>
                    </a:cubicBezTo>
                    <a:cubicBezTo>
                      <a:pt x="1292405" y="210880"/>
                      <a:pt x="1264094" y="222606"/>
                      <a:pt x="1234575" y="222606"/>
                    </a:cubicBezTo>
                    <a:lnTo>
                      <a:pt x="111303" y="222606"/>
                    </a:lnTo>
                    <a:cubicBezTo>
                      <a:pt x="81784" y="222606"/>
                      <a:pt x="53473" y="210880"/>
                      <a:pt x="32600" y="190006"/>
                    </a:cubicBezTo>
                    <a:cubicBezTo>
                      <a:pt x="11727" y="169133"/>
                      <a:pt x="0" y="140823"/>
                      <a:pt x="0" y="111303"/>
                    </a:cubicBezTo>
                    <a:lnTo>
                      <a:pt x="0" y="111303"/>
                    </a:lnTo>
                    <a:cubicBezTo>
                      <a:pt x="0" y="81784"/>
                      <a:pt x="11727" y="53473"/>
                      <a:pt x="32600" y="32600"/>
                    </a:cubicBezTo>
                    <a:cubicBezTo>
                      <a:pt x="53473" y="11727"/>
                      <a:pt x="81784" y="0"/>
                      <a:pt x="1113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38100"/>
                <a:ext cx="1345878" cy="26070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20" id="20"/>
            <p:cNvSpPr txBox="true"/>
            <p:nvPr/>
          </p:nvSpPr>
          <p:spPr>
            <a:xfrm rot="0">
              <a:off x="568134" y="68221"/>
              <a:ext cx="2231467" cy="4205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16"/>
                </a:lnSpc>
              </a:pPr>
              <a:r>
                <a:rPr lang="en-US" b="true" sz="2096" i="true">
                  <a:solidFill>
                    <a:srgbClr val="C41F15"/>
                  </a:solidFill>
                  <a:latin typeface="Manison Condensed Medium Italics"/>
                  <a:ea typeface="Manison Condensed Medium Italics"/>
                  <a:cs typeface="Manison Condensed Medium Italics"/>
                  <a:sym typeface="Manison Condensed Medium Italics"/>
                </a:rPr>
                <a:t>@reallygreatsite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A60900">
                <a:alpha val="100000"/>
              </a:srgbClr>
            </a:gs>
            <a:gs pos="100000">
              <a:srgbClr val="600000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98734" y="-529372"/>
            <a:ext cx="19685469" cy="7834012"/>
          </a:xfrm>
          <a:custGeom>
            <a:avLst/>
            <a:gdLst/>
            <a:ahLst/>
            <a:cxnLst/>
            <a:rect r="r" b="b" t="t" l="l"/>
            <a:pathLst>
              <a:path h="7834012" w="19685469">
                <a:moveTo>
                  <a:pt x="0" y="0"/>
                </a:moveTo>
                <a:lnTo>
                  <a:pt x="19685468" y="0"/>
                </a:lnTo>
                <a:lnTo>
                  <a:pt x="19685468" y="7834012"/>
                </a:lnTo>
                <a:lnTo>
                  <a:pt x="0" y="78340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l="0" t="0" r="0" b="-350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135064" y="3999981"/>
            <a:ext cx="8459014" cy="8459014"/>
          </a:xfrm>
          <a:custGeom>
            <a:avLst/>
            <a:gdLst/>
            <a:ahLst/>
            <a:cxnLst/>
            <a:rect r="r" b="b" t="t" l="l"/>
            <a:pathLst>
              <a:path h="8459014" w="8459014">
                <a:moveTo>
                  <a:pt x="0" y="0"/>
                </a:moveTo>
                <a:lnTo>
                  <a:pt x="8459014" y="0"/>
                </a:lnTo>
                <a:lnTo>
                  <a:pt x="8459014" y="8459014"/>
                </a:lnTo>
                <a:lnTo>
                  <a:pt x="0" y="84590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457755" y="4152778"/>
            <a:ext cx="8459014" cy="8459014"/>
          </a:xfrm>
          <a:custGeom>
            <a:avLst/>
            <a:gdLst/>
            <a:ahLst/>
            <a:cxnLst/>
            <a:rect r="r" b="b" t="t" l="l"/>
            <a:pathLst>
              <a:path h="8459014" w="8459014">
                <a:moveTo>
                  <a:pt x="0" y="0"/>
                </a:moveTo>
                <a:lnTo>
                  <a:pt x="8459014" y="0"/>
                </a:lnTo>
                <a:lnTo>
                  <a:pt x="8459014" y="8459014"/>
                </a:lnTo>
                <a:lnTo>
                  <a:pt x="0" y="84590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390171" y="-2192144"/>
            <a:ext cx="5507657" cy="5507657"/>
          </a:xfrm>
          <a:custGeom>
            <a:avLst/>
            <a:gdLst/>
            <a:ahLst/>
            <a:cxnLst/>
            <a:rect r="r" b="b" t="t" l="l"/>
            <a:pathLst>
              <a:path h="5507657" w="5507657">
                <a:moveTo>
                  <a:pt x="0" y="0"/>
                </a:moveTo>
                <a:lnTo>
                  <a:pt x="5507658" y="0"/>
                </a:lnTo>
                <a:lnTo>
                  <a:pt x="5507658" y="5507658"/>
                </a:lnTo>
                <a:lnTo>
                  <a:pt x="0" y="55076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2544003">
            <a:off x="-94011" y="-4911821"/>
            <a:ext cx="6371209" cy="11881042"/>
          </a:xfrm>
          <a:custGeom>
            <a:avLst/>
            <a:gdLst/>
            <a:ahLst/>
            <a:cxnLst/>
            <a:rect r="r" b="b" t="t" l="l"/>
            <a:pathLst>
              <a:path h="11881042" w="6371209">
                <a:moveTo>
                  <a:pt x="6371208" y="11881042"/>
                </a:moveTo>
                <a:lnTo>
                  <a:pt x="0" y="11881042"/>
                </a:lnTo>
                <a:lnTo>
                  <a:pt x="0" y="0"/>
                </a:lnTo>
                <a:lnTo>
                  <a:pt x="6371208" y="0"/>
                </a:lnTo>
                <a:lnTo>
                  <a:pt x="6371208" y="11881042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3960804">
            <a:off x="13278727" y="-2512945"/>
            <a:ext cx="6251022" cy="11656917"/>
          </a:xfrm>
          <a:custGeom>
            <a:avLst/>
            <a:gdLst/>
            <a:ahLst/>
            <a:cxnLst/>
            <a:rect r="r" b="b" t="t" l="l"/>
            <a:pathLst>
              <a:path h="11656917" w="6251022">
                <a:moveTo>
                  <a:pt x="0" y="0"/>
                </a:moveTo>
                <a:lnTo>
                  <a:pt x="6251022" y="0"/>
                </a:lnTo>
                <a:lnTo>
                  <a:pt x="6251022" y="11656917"/>
                </a:lnTo>
                <a:lnTo>
                  <a:pt x="0" y="116569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96413" y="4401424"/>
            <a:ext cx="18584413" cy="6225002"/>
          </a:xfrm>
          <a:custGeom>
            <a:avLst/>
            <a:gdLst/>
            <a:ahLst/>
            <a:cxnLst/>
            <a:rect r="r" b="b" t="t" l="l"/>
            <a:pathLst>
              <a:path h="6225002" w="18584413">
                <a:moveTo>
                  <a:pt x="0" y="0"/>
                </a:moveTo>
                <a:lnTo>
                  <a:pt x="18584413" y="0"/>
                </a:lnTo>
                <a:lnTo>
                  <a:pt x="18584413" y="6225002"/>
                </a:lnTo>
                <a:lnTo>
                  <a:pt x="0" y="6225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98295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4122819" y="2293213"/>
            <a:ext cx="1388884" cy="2207497"/>
          </a:xfrm>
          <a:custGeom>
            <a:avLst/>
            <a:gdLst/>
            <a:ahLst/>
            <a:cxnLst/>
            <a:rect r="r" b="b" t="t" l="l"/>
            <a:pathLst>
              <a:path h="2207497" w="1388884">
                <a:moveTo>
                  <a:pt x="1388884" y="0"/>
                </a:moveTo>
                <a:lnTo>
                  <a:pt x="0" y="0"/>
                </a:lnTo>
                <a:lnTo>
                  <a:pt x="0" y="2207497"/>
                </a:lnTo>
                <a:lnTo>
                  <a:pt x="1388884" y="2207497"/>
                </a:lnTo>
                <a:lnTo>
                  <a:pt x="1388884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359630" y="-328783"/>
            <a:ext cx="3568739" cy="3408146"/>
          </a:xfrm>
          <a:custGeom>
            <a:avLst/>
            <a:gdLst/>
            <a:ahLst/>
            <a:cxnLst/>
            <a:rect r="r" b="b" t="t" l="l"/>
            <a:pathLst>
              <a:path h="3408146" w="3568739">
                <a:moveTo>
                  <a:pt x="0" y="0"/>
                </a:moveTo>
                <a:lnTo>
                  <a:pt x="3568740" y="0"/>
                </a:lnTo>
                <a:lnTo>
                  <a:pt x="3568740" y="3408145"/>
                </a:lnTo>
                <a:lnTo>
                  <a:pt x="0" y="34081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7380122" y="3400450"/>
            <a:ext cx="3756356" cy="2367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824"/>
              </a:lnSpc>
            </a:pPr>
            <a:r>
              <a:rPr lang="en-US" sz="13445" spc="-470">
                <a:solidFill>
                  <a:srgbClr val="FFFFFF"/>
                </a:solidFill>
                <a:latin typeface="RUMBLE BRAVE"/>
                <a:ea typeface="RUMBLE BRAVE"/>
                <a:cs typeface="RUMBLE BRAVE"/>
                <a:sym typeface="RUMBLE BRAVE"/>
              </a:rPr>
              <a:t>merry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800719" y="4603246"/>
            <a:ext cx="6915162" cy="2702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236"/>
              </a:lnSpc>
            </a:pPr>
            <a:r>
              <a:rPr lang="en-US" sz="14454" spc="-505">
                <a:solidFill>
                  <a:srgbClr val="FFFFFF"/>
                </a:solidFill>
                <a:latin typeface="RUMBLE BRAVE"/>
                <a:ea typeface="RUMBLE BRAVE"/>
                <a:cs typeface="RUMBLE BRAVE"/>
                <a:sym typeface="RUMBLE BRAVE"/>
              </a:rPr>
              <a:t>CHRISTMAS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552550" y="3242376"/>
            <a:ext cx="5182900" cy="840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24"/>
              </a:lnSpc>
            </a:pPr>
            <a:r>
              <a:rPr lang="en-US" b="true" sz="5520" i="true">
                <a:solidFill>
                  <a:srgbClr val="FFFFFF"/>
                </a:solidFill>
                <a:latin typeface="Manison Condensed Medium Italics"/>
                <a:ea typeface="Manison Condensed Medium Italics"/>
                <a:cs typeface="Manison Condensed Medium Italics"/>
                <a:sym typeface="Manison Condensed Medium Italics"/>
              </a:rPr>
              <a:t>MAY</a:t>
            </a:r>
            <a:r>
              <a:rPr lang="en-US" b="true" sz="5520" i="true">
                <a:solidFill>
                  <a:srgbClr val="FFFFFF"/>
                </a:solidFill>
                <a:latin typeface="Manison Condensed Medium Italics"/>
                <a:ea typeface="Manison Condensed Medium Italics"/>
                <a:cs typeface="Manison Condensed Medium Italics"/>
                <a:sym typeface="Manison Condensed Medium Italics"/>
              </a:rPr>
              <a:t> YOU HAVE A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7497641" y="7416489"/>
            <a:ext cx="3292718" cy="544611"/>
            <a:chOff x="0" y="0"/>
            <a:chExt cx="4390291" cy="726148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4390291" cy="726148"/>
              <a:chOff x="0" y="0"/>
              <a:chExt cx="1345878" cy="222606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1345878" cy="222606"/>
              </a:xfrm>
              <a:custGeom>
                <a:avLst/>
                <a:gdLst/>
                <a:ahLst/>
                <a:cxnLst/>
                <a:rect r="r" b="b" t="t" l="l"/>
                <a:pathLst>
                  <a:path h="222606" w="1345878">
                    <a:moveTo>
                      <a:pt x="111303" y="0"/>
                    </a:moveTo>
                    <a:lnTo>
                      <a:pt x="1234575" y="0"/>
                    </a:lnTo>
                    <a:cubicBezTo>
                      <a:pt x="1296046" y="0"/>
                      <a:pt x="1345878" y="49832"/>
                      <a:pt x="1345878" y="111303"/>
                    </a:cubicBezTo>
                    <a:lnTo>
                      <a:pt x="1345878" y="111303"/>
                    </a:lnTo>
                    <a:cubicBezTo>
                      <a:pt x="1345878" y="140823"/>
                      <a:pt x="1334152" y="169133"/>
                      <a:pt x="1313278" y="190006"/>
                    </a:cubicBezTo>
                    <a:cubicBezTo>
                      <a:pt x="1292405" y="210880"/>
                      <a:pt x="1264094" y="222606"/>
                      <a:pt x="1234575" y="222606"/>
                    </a:cubicBezTo>
                    <a:lnTo>
                      <a:pt x="111303" y="222606"/>
                    </a:lnTo>
                    <a:cubicBezTo>
                      <a:pt x="81784" y="222606"/>
                      <a:pt x="53473" y="210880"/>
                      <a:pt x="32600" y="190006"/>
                    </a:cubicBezTo>
                    <a:cubicBezTo>
                      <a:pt x="11727" y="169133"/>
                      <a:pt x="0" y="140823"/>
                      <a:pt x="0" y="111303"/>
                    </a:cubicBezTo>
                    <a:lnTo>
                      <a:pt x="0" y="111303"/>
                    </a:lnTo>
                    <a:cubicBezTo>
                      <a:pt x="0" y="81784"/>
                      <a:pt x="11727" y="53473"/>
                      <a:pt x="32600" y="32600"/>
                    </a:cubicBezTo>
                    <a:cubicBezTo>
                      <a:pt x="53473" y="11727"/>
                      <a:pt x="81784" y="0"/>
                      <a:pt x="1113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38100"/>
                <a:ext cx="1345878" cy="26070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18" id="18"/>
            <p:cNvSpPr txBox="true"/>
            <p:nvPr/>
          </p:nvSpPr>
          <p:spPr>
            <a:xfrm rot="0">
              <a:off x="740638" y="98460"/>
              <a:ext cx="2909014" cy="5387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80"/>
                </a:lnSpc>
              </a:pPr>
              <a:r>
                <a:rPr lang="en-US" b="true" sz="2733" i="true">
                  <a:solidFill>
                    <a:srgbClr val="C41F15"/>
                  </a:solidFill>
                  <a:latin typeface="Manison Condensed Medium Italics"/>
                  <a:ea typeface="Manison Condensed Medium Italics"/>
                  <a:cs typeface="Manison Condensed Medium Italics"/>
                  <a:sym typeface="Manison Condensed Medium Italics"/>
                </a:rPr>
                <a:t>@reallygreatsite</a:t>
              </a: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2192650" y="3999981"/>
            <a:ext cx="9814807" cy="7545133"/>
          </a:xfrm>
          <a:custGeom>
            <a:avLst/>
            <a:gdLst/>
            <a:ahLst/>
            <a:cxnLst/>
            <a:rect r="r" b="b" t="t" l="l"/>
            <a:pathLst>
              <a:path h="7545133" w="9814807">
                <a:moveTo>
                  <a:pt x="0" y="0"/>
                </a:moveTo>
                <a:lnTo>
                  <a:pt x="9814807" y="0"/>
                </a:lnTo>
                <a:lnTo>
                  <a:pt x="9814807" y="7545133"/>
                </a:lnTo>
                <a:lnTo>
                  <a:pt x="0" y="75451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-245144">
            <a:off x="-1470228" y="4412455"/>
            <a:ext cx="7572451" cy="7939660"/>
          </a:xfrm>
          <a:custGeom>
            <a:avLst/>
            <a:gdLst/>
            <a:ahLst/>
            <a:cxnLst/>
            <a:rect r="r" b="b" t="t" l="l"/>
            <a:pathLst>
              <a:path h="7939660" w="7572451">
                <a:moveTo>
                  <a:pt x="7572450" y="0"/>
                </a:moveTo>
                <a:lnTo>
                  <a:pt x="0" y="0"/>
                </a:lnTo>
                <a:lnTo>
                  <a:pt x="0" y="7939660"/>
                </a:lnTo>
                <a:lnTo>
                  <a:pt x="7572450" y="7939660"/>
                </a:lnTo>
                <a:lnTo>
                  <a:pt x="757245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A60900">
                <a:alpha val="100000"/>
              </a:srgbClr>
            </a:gs>
            <a:gs pos="100000">
              <a:srgbClr val="600000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-698734" y="-529372"/>
            <a:ext cx="19685469" cy="7834012"/>
          </a:xfrm>
          <a:custGeom>
            <a:avLst/>
            <a:gdLst/>
            <a:ahLst/>
            <a:cxnLst/>
            <a:rect r="r" b="b" t="t" l="l"/>
            <a:pathLst>
              <a:path h="7834012" w="19685469">
                <a:moveTo>
                  <a:pt x="19685468" y="0"/>
                </a:moveTo>
                <a:lnTo>
                  <a:pt x="0" y="0"/>
                </a:lnTo>
                <a:lnTo>
                  <a:pt x="0" y="7834012"/>
                </a:lnTo>
                <a:lnTo>
                  <a:pt x="19685468" y="7834012"/>
                </a:lnTo>
                <a:lnTo>
                  <a:pt x="19685468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l="0" t="0" r="0" b="-35064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212004" y="6128743"/>
            <a:ext cx="13685866" cy="4584193"/>
          </a:xfrm>
          <a:custGeom>
            <a:avLst/>
            <a:gdLst/>
            <a:ahLst/>
            <a:cxnLst/>
            <a:rect r="r" b="b" t="t" l="l"/>
            <a:pathLst>
              <a:path h="4584193" w="13685866">
                <a:moveTo>
                  <a:pt x="13685865" y="0"/>
                </a:moveTo>
                <a:lnTo>
                  <a:pt x="0" y="0"/>
                </a:lnTo>
                <a:lnTo>
                  <a:pt x="0" y="4584193"/>
                </a:lnTo>
                <a:lnTo>
                  <a:pt x="13685865" y="4584193"/>
                </a:lnTo>
                <a:lnTo>
                  <a:pt x="13685865" y="0"/>
                </a:lnTo>
                <a:close/>
              </a:path>
            </a:pathLst>
          </a:custGeom>
          <a:blipFill>
            <a:blip r:embed="rId3"/>
            <a:stretch>
              <a:fillRect l="0" t="-198295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352486">
            <a:off x="6761976" y="-898018"/>
            <a:ext cx="14755640" cy="18216840"/>
          </a:xfrm>
          <a:custGeom>
            <a:avLst/>
            <a:gdLst/>
            <a:ahLst/>
            <a:cxnLst/>
            <a:rect r="r" b="b" t="t" l="l"/>
            <a:pathLst>
              <a:path h="18216840" w="14755640">
                <a:moveTo>
                  <a:pt x="0" y="0"/>
                </a:moveTo>
                <a:lnTo>
                  <a:pt x="14755640" y="0"/>
                </a:lnTo>
                <a:lnTo>
                  <a:pt x="14755640" y="18216840"/>
                </a:lnTo>
                <a:lnTo>
                  <a:pt x="0" y="18216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1246732">
            <a:off x="-3140286" y="-4712486"/>
            <a:ext cx="8900147" cy="16597010"/>
          </a:xfrm>
          <a:custGeom>
            <a:avLst/>
            <a:gdLst/>
            <a:ahLst/>
            <a:cxnLst/>
            <a:rect r="r" b="b" t="t" l="l"/>
            <a:pathLst>
              <a:path h="16597010" w="8900147">
                <a:moveTo>
                  <a:pt x="8900146" y="16597010"/>
                </a:moveTo>
                <a:lnTo>
                  <a:pt x="0" y="16597010"/>
                </a:lnTo>
                <a:lnTo>
                  <a:pt x="0" y="0"/>
                </a:lnTo>
                <a:lnTo>
                  <a:pt x="8900146" y="0"/>
                </a:lnTo>
                <a:lnTo>
                  <a:pt x="8900146" y="1659701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3960804">
            <a:off x="14133789" y="-4051806"/>
            <a:ext cx="6251022" cy="11656917"/>
          </a:xfrm>
          <a:custGeom>
            <a:avLst/>
            <a:gdLst/>
            <a:ahLst/>
            <a:cxnLst/>
            <a:rect r="r" b="b" t="t" l="l"/>
            <a:pathLst>
              <a:path h="11656917" w="6251022">
                <a:moveTo>
                  <a:pt x="0" y="0"/>
                </a:moveTo>
                <a:lnTo>
                  <a:pt x="6251022" y="0"/>
                </a:lnTo>
                <a:lnTo>
                  <a:pt x="6251022" y="11656917"/>
                </a:lnTo>
                <a:lnTo>
                  <a:pt x="0" y="116569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-1592836">
            <a:off x="6694760" y="1930847"/>
            <a:ext cx="3702811" cy="397678"/>
            <a:chOff x="0" y="0"/>
            <a:chExt cx="4937081" cy="53023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888973" y="99758"/>
              <a:ext cx="345810" cy="330721"/>
            </a:xfrm>
            <a:custGeom>
              <a:avLst/>
              <a:gdLst/>
              <a:ahLst/>
              <a:cxnLst/>
              <a:rect r="r" b="b" t="t" l="l"/>
              <a:pathLst>
                <a:path h="330721" w="345810">
                  <a:moveTo>
                    <a:pt x="0" y="0"/>
                  </a:moveTo>
                  <a:lnTo>
                    <a:pt x="345811" y="0"/>
                  </a:lnTo>
                  <a:lnTo>
                    <a:pt x="345811" y="330721"/>
                  </a:lnTo>
                  <a:lnTo>
                    <a:pt x="0" y="3307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3702297" y="99758"/>
              <a:ext cx="345810" cy="330721"/>
            </a:xfrm>
            <a:custGeom>
              <a:avLst/>
              <a:gdLst/>
              <a:ahLst/>
              <a:cxnLst/>
              <a:rect r="r" b="b" t="t" l="l"/>
              <a:pathLst>
                <a:path h="330721" w="345810">
                  <a:moveTo>
                    <a:pt x="0" y="0"/>
                  </a:moveTo>
                  <a:lnTo>
                    <a:pt x="345811" y="0"/>
                  </a:lnTo>
                  <a:lnTo>
                    <a:pt x="345811" y="330721"/>
                  </a:lnTo>
                  <a:lnTo>
                    <a:pt x="0" y="3307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1211258" y="47625"/>
              <a:ext cx="2514565" cy="4826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57"/>
                </a:lnSpc>
              </a:pPr>
              <a:r>
                <a:rPr lang="en-US" sz="2636">
                  <a:solidFill>
                    <a:srgbClr val="C41F15"/>
                  </a:solidFill>
                  <a:latin typeface="RUMBLE BRAVE"/>
                  <a:ea typeface="RUMBLE BRAVE"/>
                  <a:cs typeface="RUMBLE BRAVE"/>
                  <a:sym typeface="RUMBLE BRAVE"/>
                </a:rPr>
                <a:t>PRESENTATION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47625"/>
              <a:ext cx="912499" cy="4826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57"/>
                </a:lnSpc>
              </a:pPr>
              <a:r>
                <a:rPr lang="en-US" sz="2636">
                  <a:solidFill>
                    <a:srgbClr val="C41F15"/>
                  </a:solidFill>
                  <a:latin typeface="RUMBLE BRAVE"/>
                  <a:ea typeface="RUMBLE BRAVE"/>
                  <a:cs typeface="RUMBLE BRAVE"/>
                  <a:sym typeface="RUMBLE BRAVE"/>
                </a:rPr>
                <a:t>NEW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4024582" y="47625"/>
              <a:ext cx="912499" cy="4826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57"/>
                </a:lnSpc>
              </a:pPr>
              <a:r>
                <a:rPr lang="en-US" sz="2636">
                  <a:solidFill>
                    <a:srgbClr val="C41F15"/>
                  </a:solidFill>
                  <a:latin typeface="RUMBLE BRAVE"/>
                  <a:ea typeface="RUMBLE BRAVE"/>
                  <a:cs typeface="RUMBLE BRAVE"/>
                  <a:sym typeface="RUMBLE BRAVE"/>
                </a:rPr>
                <a:t>2026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-1592836">
            <a:off x="5456888" y="2510296"/>
            <a:ext cx="7986397" cy="28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27"/>
              </a:lnSpc>
            </a:pPr>
            <a:r>
              <a:rPr lang="en-US" sz="5698">
                <a:solidFill>
                  <a:srgbClr val="C41F15"/>
                </a:solidFill>
                <a:latin typeface="RUMBLE BRAVE"/>
                <a:ea typeface="RUMBLE BRAVE"/>
                <a:cs typeface="RUMBLE BRAVE"/>
                <a:sym typeface="RUMBLE BRAVE"/>
              </a:rPr>
              <a:t>Christmas is a magical time of year, filled with joy, togetherness, and the spirit of giving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A60900">
                <a:alpha val="100000"/>
              </a:srgbClr>
            </a:gs>
            <a:gs pos="100000">
              <a:srgbClr val="600000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98734" y="-529372"/>
            <a:ext cx="19685469" cy="7834012"/>
          </a:xfrm>
          <a:custGeom>
            <a:avLst/>
            <a:gdLst/>
            <a:ahLst/>
            <a:cxnLst/>
            <a:rect r="r" b="b" t="t" l="l"/>
            <a:pathLst>
              <a:path h="7834012" w="19685469">
                <a:moveTo>
                  <a:pt x="0" y="0"/>
                </a:moveTo>
                <a:lnTo>
                  <a:pt x="19685468" y="0"/>
                </a:lnTo>
                <a:lnTo>
                  <a:pt x="19685468" y="7834012"/>
                </a:lnTo>
                <a:lnTo>
                  <a:pt x="0" y="78340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l="0" t="0" r="0" b="-350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910761" y="965827"/>
            <a:ext cx="9458882" cy="8355346"/>
          </a:xfrm>
          <a:custGeom>
            <a:avLst/>
            <a:gdLst/>
            <a:ahLst/>
            <a:cxnLst/>
            <a:rect r="r" b="b" t="t" l="l"/>
            <a:pathLst>
              <a:path h="8355346" w="9458882">
                <a:moveTo>
                  <a:pt x="0" y="0"/>
                </a:moveTo>
                <a:lnTo>
                  <a:pt x="9458882" y="0"/>
                </a:lnTo>
                <a:lnTo>
                  <a:pt x="9458882" y="8355346"/>
                </a:lnTo>
                <a:lnTo>
                  <a:pt x="0" y="83553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4797269" y="5143500"/>
            <a:ext cx="15355646" cy="5143500"/>
          </a:xfrm>
          <a:custGeom>
            <a:avLst/>
            <a:gdLst/>
            <a:ahLst/>
            <a:cxnLst/>
            <a:rect r="r" b="b" t="t" l="l"/>
            <a:pathLst>
              <a:path h="5143500" w="15355646">
                <a:moveTo>
                  <a:pt x="15355646" y="0"/>
                </a:moveTo>
                <a:lnTo>
                  <a:pt x="0" y="0"/>
                </a:lnTo>
                <a:lnTo>
                  <a:pt x="0" y="5143500"/>
                </a:lnTo>
                <a:lnTo>
                  <a:pt x="15355646" y="5143500"/>
                </a:lnTo>
                <a:lnTo>
                  <a:pt x="15355646" y="0"/>
                </a:lnTo>
                <a:close/>
              </a:path>
            </a:pathLst>
          </a:custGeom>
          <a:blipFill>
            <a:blip r:embed="rId5"/>
            <a:stretch>
              <a:fillRect l="0" t="-198295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661384" y="3457136"/>
            <a:ext cx="5957636" cy="20087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71"/>
              </a:lnSpc>
            </a:pPr>
            <a:r>
              <a:rPr lang="en-US" sz="9111">
                <a:solidFill>
                  <a:srgbClr val="C41F15"/>
                </a:solidFill>
                <a:latin typeface="RUMBLE BRAVE"/>
                <a:ea typeface="RUMBLE BRAVE"/>
                <a:cs typeface="RUMBLE BRAVE"/>
                <a:sym typeface="RUMBLE BRAVE"/>
              </a:rPr>
              <a:t>The E</a:t>
            </a:r>
            <a:r>
              <a:rPr lang="en-US" sz="9111">
                <a:solidFill>
                  <a:srgbClr val="C41F15"/>
                </a:solidFill>
                <a:latin typeface="RUMBLE BRAVE"/>
                <a:ea typeface="RUMBLE BRAVE"/>
                <a:cs typeface="RUMBLE BRAVE"/>
                <a:sym typeface="RUMBLE BRAVE"/>
              </a:rPr>
              <a:t>ssence of Christmas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9777149" y="5347841"/>
            <a:ext cx="3726106" cy="460682"/>
          </a:xfrm>
          <a:custGeom>
            <a:avLst/>
            <a:gdLst/>
            <a:ahLst/>
            <a:cxnLst/>
            <a:rect r="r" b="b" t="t" l="l"/>
            <a:pathLst>
              <a:path h="460682" w="3726106">
                <a:moveTo>
                  <a:pt x="0" y="0"/>
                </a:moveTo>
                <a:lnTo>
                  <a:pt x="3726106" y="0"/>
                </a:lnTo>
                <a:lnTo>
                  <a:pt x="3726106" y="460683"/>
                </a:lnTo>
                <a:lnTo>
                  <a:pt x="0" y="4606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698072" y="5934848"/>
            <a:ext cx="7884259" cy="1175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38"/>
              </a:lnSpc>
            </a:pPr>
            <a:r>
              <a:rPr lang="en-US" b="true" sz="2705" i="true">
                <a:solidFill>
                  <a:srgbClr val="C41F15"/>
                </a:solidFill>
                <a:latin typeface="Manison Condensed Bold Italics"/>
                <a:ea typeface="Manison Condensed Bold Italics"/>
                <a:cs typeface="Manison Condensed Bold Italics"/>
                <a:sym typeface="Manison Condensed Bold Italics"/>
              </a:rPr>
              <a:t>Lorem ipsum dolor sit amet, consectetur adipiscing elit. Suspendisse sed purus hendrerit, consequat eros at, faucibus leo. Duis ornare tempus lacus id porta.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1509212">
            <a:off x="-3205707" y="1493725"/>
            <a:ext cx="11784976" cy="12356463"/>
          </a:xfrm>
          <a:custGeom>
            <a:avLst/>
            <a:gdLst/>
            <a:ahLst/>
            <a:cxnLst/>
            <a:rect r="r" b="b" t="t" l="l"/>
            <a:pathLst>
              <a:path h="12356463" w="11784976">
                <a:moveTo>
                  <a:pt x="0" y="0"/>
                </a:moveTo>
                <a:lnTo>
                  <a:pt x="11784977" y="0"/>
                </a:lnTo>
                <a:lnTo>
                  <a:pt x="11784977" y="12356463"/>
                </a:lnTo>
                <a:lnTo>
                  <a:pt x="0" y="123564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-3515961">
            <a:off x="8903113" y="-7474265"/>
            <a:ext cx="8900147" cy="16597010"/>
          </a:xfrm>
          <a:custGeom>
            <a:avLst/>
            <a:gdLst/>
            <a:ahLst/>
            <a:cxnLst/>
            <a:rect r="r" b="b" t="t" l="l"/>
            <a:pathLst>
              <a:path h="16597010" w="8900147">
                <a:moveTo>
                  <a:pt x="0" y="16597010"/>
                </a:moveTo>
                <a:lnTo>
                  <a:pt x="8900146" y="16597010"/>
                </a:lnTo>
                <a:lnTo>
                  <a:pt x="8900146" y="0"/>
                </a:lnTo>
                <a:lnTo>
                  <a:pt x="0" y="0"/>
                </a:lnTo>
                <a:lnTo>
                  <a:pt x="0" y="1659701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A60900">
                <a:alpha val="100000"/>
              </a:srgbClr>
            </a:gs>
            <a:gs pos="100000">
              <a:srgbClr val="600000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98734" y="-529372"/>
            <a:ext cx="19685469" cy="7834012"/>
          </a:xfrm>
          <a:custGeom>
            <a:avLst/>
            <a:gdLst/>
            <a:ahLst/>
            <a:cxnLst/>
            <a:rect r="r" b="b" t="t" l="l"/>
            <a:pathLst>
              <a:path h="7834012" w="19685469">
                <a:moveTo>
                  <a:pt x="0" y="0"/>
                </a:moveTo>
                <a:lnTo>
                  <a:pt x="19685468" y="0"/>
                </a:lnTo>
                <a:lnTo>
                  <a:pt x="19685468" y="7834012"/>
                </a:lnTo>
                <a:lnTo>
                  <a:pt x="0" y="78340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l="0" t="0" r="0" b="-350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4366755"/>
            <a:ext cx="20033727" cy="6710462"/>
          </a:xfrm>
          <a:custGeom>
            <a:avLst/>
            <a:gdLst/>
            <a:ahLst/>
            <a:cxnLst/>
            <a:rect r="r" b="b" t="t" l="l"/>
            <a:pathLst>
              <a:path h="6710462" w="20033727">
                <a:moveTo>
                  <a:pt x="0" y="0"/>
                </a:moveTo>
                <a:lnTo>
                  <a:pt x="20033727" y="0"/>
                </a:lnTo>
                <a:lnTo>
                  <a:pt x="20033727" y="6710461"/>
                </a:lnTo>
                <a:lnTo>
                  <a:pt x="0" y="67104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98295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461471">
            <a:off x="6221251" y="3034634"/>
            <a:ext cx="12375338" cy="8229600"/>
          </a:xfrm>
          <a:custGeom>
            <a:avLst/>
            <a:gdLst/>
            <a:ahLst/>
            <a:cxnLst/>
            <a:rect r="r" b="b" t="t" l="l"/>
            <a:pathLst>
              <a:path h="8229600" w="12375338">
                <a:moveTo>
                  <a:pt x="0" y="0"/>
                </a:moveTo>
                <a:lnTo>
                  <a:pt x="12375338" y="0"/>
                </a:lnTo>
                <a:lnTo>
                  <a:pt x="123753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-1250625">
            <a:off x="2078709" y="1238"/>
            <a:ext cx="10965140" cy="7410607"/>
          </a:xfrm>
          <a:custGeom>
            <a:avLst/>
            <a:gdLst/>
            <a:ahLst/>
            <a:cxnLst/>
            <a:rect r="r" b="b" t="t" l="l"/>
            <a:pathLst>
              <a:path h="7410607" w="10965140">
                <a:moveTo>
                  <a:pt x="10965140" y="0"/>
                </a:moveTo>
                <a:lnTo>
                  <a:pt x="0" y="0"/>
                </a:lnTo>
                <a:lnTo>
                  <a:pt x="0" y="7410607"/>
                </a:lnTo>
                <a:lnTo>
                  <a:pt x="10965140" y="7410607"/>
                </a:lnTo>
                <a:lnTo>
                  <a:pt x="1096514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3456960">
            <a:off x="-3824530" y="-6591963"/>
            <a:ext cx="8900147" cy="16597010"/>
          </a:xfrm>
          <a:custGeom>
            <a:avLst/>
            <a:gdLst/>
            <a:ahLst/>
            <a:cxnLst/>
            <a:rect r="r" b="b" t="t" l="l"/>
            <a:pathLst>
              <a:path h="16597010" w="8900147">
                <a:moveTo>
                  <a:pt x="8900147" y="16597010"/>
                </a:moveTo>
                <a:lnTo>
                  <a:pt x="0" y="16597010"/>
                </a:lnTo>
                <a:lnTo>
                  <a:pt x="0" y="0"/>
                </a:lnTo>
                <a:lnTo>
                  <a:pt x="8900147" y="0"/>
                </a:lnTo>
                <a:lnTo>
                  <a:pt x="8900147" y="1659701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668650" y="2460743"/>
            <a:ext cx="7254347" cy="1264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70"/>
              </a:lnSpc>
            </a:pPr>
            <a:r>
              <a:rPr lang="en-US" sz="7336">
                <a:solidFill>
                  <a:srgbClr val="C41F15"/>
                </a:solidFill>
                <a:latin typeface="RUMBLE BRAVE"/>
                <a:ea typeface="RUMBLE BRAVE"/>
                <a:cs typeface="RUMBLE BRAVE"/>
                <a:sym typeface="RUMBLE BRAVE"/>
              </a:rPr>
              <a:t>History of Christmas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5432771" y="3716062"/>
            <a:ext cx="3726106" cy="460682"/>
          </a:xfrm>
          <a:custGeom>
            <a:avLst/>
            <a:gdLst/>
            <a:ahLst/>
            <a:cxnLst/>
            <a:rect r="r" b="b" t="t" l="l"/>
            <a:pathLst>
              <a:path h="460682" w="3726106">
                <a:moveTo>
                  <a:pt x="0" y="0"/>
                </a:moveTo>
                <a:lnTo>
                  <a:pt x="3726105" y="0"/>
                </a:lnTo>
                <a:lnTo>
                  <a:pt x="3726105" y="460682"/>
                </a:lnTo>
                <a:lnTo>
                  <a:pt x="0" y="4606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192057" y="-1954729"/>
            <a:ext cx="2263235" cy="5372666"/>
          </a:xfrm>
          <a:custGeom>
            <a:avLst/>
            <a:gdLst/>
            <a:ahLst/>
            <a:cxnLst/>
            <a:rect r="r" b="b" t="t" l="l"/>
            <a:pathLst>
              <a:path h="5372666" w="2263235">
                <a:moveTo>
                  <a:pt x="0" y="0"/>
                </a:moveTo>
                <a:lnTo>
                  <a:pt x="2263236" y="0"/>
                </a:lnTo>
                <a:lnTo>
                  <a:pt x="2263236" y="5372666"/>
                </a:lnTo>
                <a:lnTo>
                  <a:pt x="0" y="53726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063089" y="4273673"/>
            <a:ext cx="8465469" cy="12625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70"/>
              </a:lnSpc>
            </a:pPr>
            <a:r>
              <a:rPr lang="en-US" b="true" sz="2905" i="true">
                <a:solidFill>
                  <a:srgbClr val="C41F15"/>
                </a:solidFill>
                <a:latin typeface="Manison Condensed Bold Italics"/>
                <a:ea typeface="Manison Condensed Bold Italics"/>
                <a:cs typeface="Manison Condensed Bold Italics"/>
                <a:sym typeface="Manison Condensed Bold Italics"/>
              </a:rPr>
              <a:t>Lorem ipsum dolor sit amet, consectetur adipiscing elit. Suspendisse sed purus hendrerit, consequat eros at, faucibus leo. Duis ornare tempus lacus id porta.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A60900">
                <a:alpha val="100000"/>
              </a:srgbClr>
            </a:gs>
            <a:gs pos="100000">
              <a:srgbClr val="600000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98734" y="-529372"/>
            <a:ext cx="19685469" cy="7834012"/>
          </a:xfrm>
          <a:custGeom>
            <a:avLst/>
            <a:gdLst/>
            <a:ahLst/>
            <a:cxnLst/>
            <a:rect r="r" b="b" t="t" l="l"/>
            <a:pathLst>
              <a:path h="7834012" w="19685469">
                <a:moveTo>
                  <a:pt x="0" y="0"/>
                </a:moveTo>
                <a:lnTo>
                  <a:pt x="19685468" y="0"/>
                </a:lnTo>
                <a:lnTo>
                  <a:pt x="19685468" y="7834012"/>
                </a:lnTo>
                <a:lnTo>
                  <a:pt x="0" y="78340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l="0" t="0" r="0" b="-35064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3456960">
            <a:off x="-868982" y="-3813634"/>
            <a:ext cx="5755887" cy="10733588"/>
          </a:xfrm>
          <a:custGeom>
            <a:avLst/>
            <a:gdLst/>
            <a:ahLst/>
            <a:cxnLst/>
            <a:rect r="r" b="b" t="t" l="l"/>
            <a:pathLst>
              <a:path h="10733588" w="5755887">
                <a:moveTo>
                  <a:pt x="5755886" y="10733588"/>
                </a:moveTo>
                <a:lnTo>
                  <a:pt x="0" y="10733588"/>
                </a:lnTo>
                <a:lnTo>
                  <a:pt x="0" y="0"/>
                </a:lnTo>
                <a:lnTo>
                  <a:pt x="5755886" y="0"/>
                </a:lnTo>
                <a:lnTo>
                  <a:pt x="5755886" y="10733588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-4561341">
            <a:off x="15854746" y="-3159961"/>
            <a:ext cx="5755887" cy="10733588"/>
          </a:xfrm>
          <a:custGeom>
            <a:avLst/>
            <a:gdLst/>
            <a:ahLst/>
            <a:cxnLst/>
            <a:rect r="r" b="b" t="t" l="l"/>
            <a:pathLst>
              <a:path h="10733588" w="5755887">
                <a:moveTo>
                  <a:pt x="5755886" y="10733589"/>
                </a:moveTo>
                <a:lnTo>
                  <a:pt x="0" y="10733589"/>
                </a:lnTo>
                <a:lnTo>
                  <a:pt x="0" y="0"/>
                </a:lnTo>
                <a:lnTo>
                  <a:pt x="5755886" y="0"/>
                </a:lnTo>
                <a:lnTo>
                  <a:pt x="5755886" y="10733589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07859" y="3155483"/>
            <a:ext cx="21290766" cy="7131517"/>
          </a:xfrm>
          <a:custGeom>
            <a:avLst/>
            <a:gdLst/>
            <a:ahLst/>
            <a:cxnLst/>
            <a:rect r="r" b="b" t="t" l="l"/>
            <a:pathLst>
              <a:path h="7131517" w="21290766">
                <a:moveTo>
                  <a:pt x="0" y="0"/>
                </a:moveTo>
                <a:lnTo>
                  <a:pt x="21290766" y="0"/>
                </a:lnTo>
                <a:lnTo>
                  <a:pt x="21290766" y="7131517"/>
                </a:lnTo>
                <a:lnTo>
                  <a:pt x="0" y="71315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98295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64695">
            <a:off x="-2167392" y="433351"/>
            <a:ext cx="9346687" cy="10531478"/>
          </a:xfrm>
          <a:custGeom>
            <a:avLst/>
            <a:gdLst/>
            <a:ahLst/>
            <a:cxnLst/>
            <a:rect r="r" b="b" t="t" l="l"/>
            <a:pathLst>
              <a:path h="10531478" w="9346687">
                <a:moveTo>
                  <a:pt x="0" y="0"/>
                </a:moveTo>
                <a:lnTo>
                  <a:pt x="9346686" y="0"/>
                </a:lnTo>
                <a:lnTo>
                  <a:pt x="9346686" y="10531478"/>
                </a:lnTo>
                <a:lnTo>
                  <a:pt x="0" y="105314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7025380" y="4034277"/>
            <a:ext cx="2899715" cy="2899715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52780"/>
                  </a:lnTo>
                  <a:lnTo>
                    <a:pt x="160020" y="812800"/>
                  </a:lnTo>
                  <a:lnTo>
                    <a:pt x="652780" y="812800"/>
                  </a:lnTo>
                  <a:lnTo>
                    <a:pt x="812800" y="652780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249321" y="4034277"/>
            <a:ext cx="2899715" cy="2899715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52780"/>
                  </a:lnTo>
                  <a:lnTo>
                    <a:pt x="160020" y="812800"/>
                  </a:lnTo>
                  <a:lnTo>
                    <a:pt x="652780" y="812800"/>
                  </a:lnTo>
                  <a:lnTo>
                    <a:pt x="812800" y="652780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3470634" y="4034277"/>
            <a:ext cx="2899715" cy="2899715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52780"/>
                  </a:lnTo>
                  <a:lnTo>
                    <a:pt x="160020" y="812800"/>
                  </a:lnTo>
                  <a:lnTo>
                    <a:pt x="652780" y="812800"/>
                  </a:lnTo>
                  <a:lnTo>
                    <a:pt x="812800" y="652780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7239364" y="1352550"/>
            <a:ext cx="8919333" cy="1985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96"/>
              </a:lnSpc>
            </a:pPr>
            <a:r>
              <a:rPr lang="en-US" sz="9019">
                <a:solidFill>
                  <a:srgbClr val="F5F2EB"/>
                </a:solidFill>
                <a:latin typeface="RUMBLE BRAVE"/>
                <a:ea typeface="RUMBLE BRAVE"/>
                <a:cs typeface="RUMBLE BRAVE"/>
                <a:sym typeface="RUMBLE BRAVE"/>
              </a:rPr>
              <a:t>The Meaning Behind the Decoration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9408377" y="3227870"/>
            <a:ext cx="4581305" cy="566416"/>
          </a:xfrm>
          <a:custGeom>
            <a:avLst/>
            <a:gdLst/>
            <a:ahLst/>
            <a:cxnLst/>
            <a:rect r="r" b="b" t="t" l="l"/>
            <a:pathLst>
              <a:path h="566416" w="4581305">
                <a:moveTo>
                  <a:pt x="0" y="0"/>
                </a:moveTo>
                <a:lnTo>
                  <a:pt x="4581306" y="0"/>
                </a:lnTo>
                <a:lnTo>
                  <a:pt x="4581306" y="566416"/>
                </a:lnTo>
                <a:lnTo>
                  <a:pt x="0" y="566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762757" y="4081466"/>
            <a:ext cx="1424963" cy="1784457"/>
          </a:xfrm>
          <a:custGeom>
            <a:avLst/>
            <a:gdLst/>
            <a:ahLst/>
            <a:cxnLst/>
            <a:rect r="r" b="b" t="t" l="l"/>
            <a:pathLst>
              <a:path h="1784457" w="1424963">
                <a:moveTo>
                  <a:pt x="0" y="0"/>
                </a:moveTo>
                <a:lnTo>
                  <a:pt x="1424962" y="0"/>
                </a:lnTo>
                <a:lnTo>
                  <a:pt x="1424962" y="1784457"/>
                </a:lnTo>
                <a:lnTo>
                  <a:pt x="0" y="17844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0769774" y="4081466"/>
            <a:ext cx="1858809" cy="1784457"/>
          </a:xfrm>
          <a:custGeom>
            <a:avLst/>
            <a:gdLst/>
            <a:ahLst/>
            <a:cxnLst/>
            <a:rect r="r" b="b" t="t" l="l"/>
            <a:pathLst>
              <a:path h="1784457" w="1858809">
                <a:moveTo>
                  <a:pt x="0" y="0"/>
                </a:moveTo>
                <a:lnTo>
                  <a:pt x="1858809" y="0"/>
                </a:lnTo>
                <a:lnTo>
                  <a:pt x="1858809" y="1784457"/>
                </a:lnTo>
                <a:lnTo>
                  <a:pt x="0" y="17844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4051303" y="4097012"/>
            <a:ext cx="1738377" cy="1705783"/>
          </a:xfrm>
          <a:custGeom>
            <a:avLst/>
            <a:gdLst/>
            <a:ahLst/>
            <a:cxnLst/>
            <a:rect r="r" b="b" t="t" l="l"/>
            <a:pathLst>
              <a:path h="1705783" w="1738377">
                <a:moveTo>
                  <a:pt x="0" y="0"/>
                </a:moveTo>
                <a:lnTo>
                  <a:pt x="1738377" y="0"/>
                </a:lnTo>
                <a:lnTo>
                  <a:pt x="1738377" y="1705783"/>
                </a:lnTo>
                <a:lnTo>
                  <a:pt x="0" y="17057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7200728" y="5942123"/>
            <a:ext cx="2549019" cy="3159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13"/>
              </a:lnSpc>
            </a:pPr>
            <a:r>
              <a:rPr lang="en-US" sz="2577">
                <a:solidFill>
                  <a:srgbClr val="BF1815"/>
                </a:solidFill>
                <a:latin typeface="RUMBLE BRAVE"/>
                <a:ea typeface="RUMBLE BRAVE"/>
                <a:cs typeface="RUMBLE BRAVE"/>
                <a:sym typeface="RUMBLE BRAVE"/>
              </a:rPr>
              <a:t>Christmas Tree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362515" y="6267600"/>
            <a:ext cx="2225447" cy="553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76"/>
              </a:lnSpc>
            </a:pPr>
            <a:r>
              <a:rPr lang="en-US" b="true" sz="1014" i="true">
                <a:solidFill>
                  <a:srgbClr val="BF1815"/>
                </a:solidFill>
                <a:latin typeface="Manison Condensed Bold Italics"/>
                <a:ea typeface="Manison Condensed Bold Italics"/>
                <a:cs typeface="Manison Condensed Bold Italics"/>
                <a:sym typeface="Manison Condensed Bold Italics"/>
              </a:rPr>
              <a:t>Lorem ipsum dolor sit amet, consectetur adipiscing elit. Suspendisse sed purus hendrerit, consequat eros at, faucibus leo. Duis ornare tempus lacus id porta.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424669" y="5942123"/>
            <a:ext cx="2549019" cy="3159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13"/>
              </a:lnSpc>
            </a:pPr>
            <a:r>
              <a:rPr lang="en-US" sz="2577">
                <a:solidFill>
                  <a:srgbClr val="BF1815"/>
                </a:solidFill>
                <a:latin typeface="RUMBLE BRAVE"/>
                <a:ea typeface="RUMBLE BRAVE"/>
                <a:cs typeface="RUMBLE BRAVE"/>
                <a:sym typeface="RUMBLE BRAVE"/>
              </a:rPr>
              <a:t>Christmas Star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586455" y="6267600"/>
            <a:ext cx="2225447" cy="553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76"/>
              </a:lnSpc>
            </a:pPr>
            <a:r>
              <a:rPr lang="en-US" b="true" sz="1014" i="true">
                <a:solidFill>
                  <a:srgbClr val="BF1815"/>
                </a:solidFill>
                <a:latin typeface="Manison Condensed Bold Italics"/>
                <a:ea typeface="Manison Condensed Bold Italics"/>
                <a:cs typeface="Manison Condensed Bold Italics"/>
                <a:sym typeface="Manison Condensed Bold Italics"/>
              </a:rPr>
              <a:t>Lorem ipsum dolor sit amet, consectetur adipiscing elit. Suspendisse sed purus hendrerit, consequat eros at, faucibus leo. Duis ornare tempus lacus id porta.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645982" y="5942123"/>
            <a:ext cx="2549019" cy="3159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13"/>
              </a:lnSpc>
            </a:pPr>
            <a:r>
              <a:rPr lang="en-US" sz="2577">
                <a:solidFill>
                  <a:srgbClr val="BF1815"/>
                </a:solidFill>
                <a:latin typeface="RUMBLE BRAVE"/>
                <a:ea typeface="RUMBLE BRAVE"/>
                <a:cs typeface="RUMBLE BRAVE"/>
                <a:sym typeface="RUMBLE BRAVE"/>
              </a:rPr>
              <a:t>Christmas Wreath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807768" y="6267600"/>
            <a:ext cx="2225447" cy="553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76"/>
              </a:lnSpc>
            </a:pPr>
            <a:r>
              <a:rPr lang="en-US" b="true" sz="1014" i="true">
                <a:solidFill>
                  <a:srgbClr val="BF1815"/>
                </a:solidFill>
                <a:latin typeface="Manison Condensed Bold Italics"/>
                <a:ea typeface="Manison Condensed Bold Italics"/>
                <a:cs typeface="Manison Condensed Bold Italics"/>
                <a:sym typeface="Manison Condensed Bold Italics"/>
              </a:rPr>
              <a:t>Lorem ipsum dolor sit amet, consectetur adipiscing elit. Suspendisse sed purus hendrerit, consequat eros at, faucibus leo. Duis ornare tempus lacus id porta.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A60900">
                <a:alpha val="100000"/>
              </a:srgbClr>
            </a:gs>
            <a:gs pos="100000">
              <a:srgbClr val="600000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98734" y="-529372"/>
            <a:ext cx="19685469" cy="7834012"/>
          </a:xfrm>
          <a:custGeom>
            <a:avLst/>
            <a:gdLst/>
            <a:ahLst/>
            <a:cxnLst/>
            <a:rect r="r" b="b" t="t" l="l"/>
            <a:pathLst>
              <a:path h="7834012" w="19685469">
                <a:moveTo>
                  <a:pt x="0" y="0"/>
                </a:moveTo>
                <a:lnTo>
                  <a:pt x="19685468" y="0"/>
                </a:lnTo>
                <a:lnTo>
                  <a:pt x="19685468" y="7834012"/>
                </a:lnTo>
                <a:lnTo>
                  <a:pt x="0" y="78340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l="0" t="0" r="0" b="-350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63513" y="936118"/>
            <a:ext cx="10275586" cy="6746225"/>
          </a:xfrm>
          <a:custGeom>
            <a:avLst/>
            <a:gdLst/>
            <a:ahLst/>
            <a:cxnLst/>
            <a:rect r="r" b="b" t="t" l="l"/>
            <a:pathLst>
              <a:path h="6746225" w="10275586">
                <a:moveTo>
                  <a:pt x="0" y="0"/>
                </a:moveTo>
                <a:lnTo>
                  <a:pt x="10275585" y="0"/>
                </a:lnTo>
                <a:lnTo>
                  <a:pt x="10275585" y="6746226"/>
                </a:lnTo>
                <a:lnTo>
                  <a:pt x="0" y="674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803636" y="4580528"/>
            <a:ext cx="17250851" cy="5778315"/>
          </a:xfrm>
          <a:custGeom>
            <a:avLst/>
            <a:gdLst/>
            <a:ahLst/>
            <a:cxnLst/>
            <a:rect r="r" b="b" t="t" l="l"/>
            <a:pathLst>
              <a:path h="5778315" w="17250851">
                <a:moveTo>
                  <a:pt x="0" y="0"/>
                </a:moveTo>
                <a:lnTo>
                  <a:pt x="17250851" y="0"/>
                </a:lnTo>
                <a:lnTo>
                  <a:pt x="17250851" y="5778315"/>
                </a:lnTo>
                <a:lnTo>
                  <a:pt x="0" y="57783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98295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525237" y="1028700"/>
            <a:ext cx="15468125" cy="11891121"/>
          </a:xfrm>
          <a:custGeom>
            <a:avLst/>
            <a:gdLst/>
            <a:ahLst/>
            <a:cxnLst/>
            <a:rect r="r" b="b" t="t" l="l"/>
            <a:pathLst>
              <a:path h="11891121" w="15468125">
                <a:moveTo>
                  <a:pt x="0" y="0"/>
                </a:moveTo>
                <a:lnTo>
                  <a:pt x="15468126" y="0"/>
                </a:lnTo>
                <a:lnTo>
                  <a:pt x="15468126" y="11891121"/>
                </a:lnTo>
                <a:lnTo>
                  <a:pt x="0" y="118911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3890878">
            <a:off x="-1895985" y="-7963299"/>
            <a:ext cx="8900147" cy="16597010"/>
          </a:xfrm>
          <a:custGeom>
            <a:avLst/>
            <a:gdLst/>
            <a:ahLst/>
            <a:cxnLst/>
            <a:rect r="r" b="b" t="t" l="l"/>
            <a:pathLst>
              <a:path h="16597010" w="8900147">
                <a:moveTo>
                  <a:pt x="8900146" y="16597010"/>
                </a:moveTo>
                <a:lnTo>
                  <a:pt x="0" y="16597010"/>
                </a:lnTo>
                <a:lnTo>
                  <a:pt x="0" y="0"/>
                </a:lnTo>
                <a:lnTo>
                  <a:pt x="8900146" y="0"/>
                </a:lnTo>
                <a:lnTo>
                  <a:pt x="8900146" y="1659701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2770152"/>
            <a:ext cx="9910398" cy="11722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18"/>
              </a:lnSpc>
            </a:pPr>
            <a:r>
              <a:rPr lang="en-US" sz="10022">
                <a:solidFill>
                  <a:srgbClr val="BF1815"/>
                </a:solidFill>
                <a:latin typeface="RUMBLE BRAVE"/>
                <a:ea typeface="RUMBLE BRAVE"/>
                <a:cs typeface="RUMBLE BRAVE"/>
                <a:sym typeface="RUMBLE BRAVE"/>
              </a:rPr>
              <a:t>The Joy of Giving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3913835" y="3828084"/>
            <a:ext cx="4140129" cy="511871"/>
          </a:xfrm>
          <a:custGeom>
            <a:avLst/>
            <a:gdLst/>
            <a:ahLst/>
            <a:cxnLst/>
            <a:rect r="r" b="b" t="t" l="l"/>
            <a:pathLst>
              <a:path h="511871" w="4140129">
                <a:moveTo>
                  <a:pt x="0" y="0"/>
                </a:moveTo>
                <a:lnTo>
                  <a:pt x="4140129" y="0"/>
                </a:lnTo>
                <a:lnTo>
                  <a:pt x="4140129" y="511871"/>
                </a:lnTo>
                <a:lnTo>
                  <a:pt x="0" y="5118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240578" y="4491786"/>
            <a:ext cx="7486643" cy="19760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56"/>
              </a:lnSpc>
            </a:pPr>
            <a:r>
              <a:rPr lang="en-US" b="true" sz="3410" i="true">
                <a:solidFill>
                  <a:srgbClr val="BF1815"/>
                </a:solidFill>
                <a:latin typeface="Manison Condensed Bold Italics"/>
                <a:ea typeface="Manison Condensed Bold Italics"/>
                <a:cs typeface="Manison Condensed Bold Italics"/>
                <a:sym typeface="Manison Condensed Bold Italics"/>
              </a:rPr>
              <a:t>Lorem ipsum dolor sit amet, consectetur adipiscing elit. Suspendisse sed purus hendrerit, consequat eros at, faucibus leo. Duis ornare tempus lacus id porta.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A60900">
                <a:alpha val="100000"/>
              </a:srgbClr>
            </a:gs>
            <a:gs pos="100000">
              <a:srgbClr val="600000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98734" y="-529372"/>
            <a:ext cx="19685469" cy="7834012"/>
          </a:xfrm>
          <a:custGeom>
            <a:avLst/>
            <a:gdLst/>
            <a:ahLst/>
            <a:cxnLst/>
            <a:rect r="r" b="b" t="t" l="l"/>
            <a:pathLst>
              <a:path h="7834012" w="19685469">
                <a:moveTo>
                  <a:pt x="0" y="0"/>
                </a:moveTo>
                <a:lnTo>
                  <a:pt x="19685468" y="0"/>
                </a:lnTo>
                <a:lnTo>
                  <a:pt x="19685468" y="7834012"/>
                </a:lnTo>
                <a:lnTo>
                  <a:pt x="0" y="78340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l="0" t="0" r="0" b="-35064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2058806" y="4580528"/>
            <a:ext cx="17250851" cy="5778315"/>
          </a:xfrm>
          <a:custGeom>
            <a:avLst/>
            <a:gdLst/>
            <a:ahLst/>
            <a:cxnLst/>
            <a:rect r="r" b="b" t="t" l="l"/>
            <a:pathLst>
              <a:path h="5778315" w="17250851">
                <a:moveTo>
                  <a:pt x="17250851" y="0"/>
                </a:moveTo>
                <a:lnTo>
                  <a:pt x="0" y="0"/>
                </a:lnTo>
                <a:lnTo>
                  <a:pt x="0" y="5778315"/>
                </a:lnTo>
                <a:lnTo>
                  <a:pt x="17250851" y="5778315"/>
                </a:lnTo>
                <a:lnTo>
                  <a:pt x="17250851" y="0"/>
                </a:lnTo>
                <a:close/>
              </a:path>
            </a:pathLst>
          </a:custGeom>
          <a:blipFill>
            <a:blip r:embed="rId3"/>
            <a:stretch>
              <a:fillRect l="0" t="-198295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4033821" y="2999508"/>
            <a:ext cx="10803370" cy="10627815"/>
          </a:xfrm>
          <a:custGeom>
            <a:avLst/>
            <a:gdLst/>
            <a:ahLst/>
            <a:cxnLst/>
            <a:rect r="r" b="b" t="t" l="l"/>
            <a:pathLst>
              <a:path h="10627815" w="10803370">
                <a:moveTo>
                  <a:pt x="10803370" y="0"/>
                </a:moveTo>
                <a:lnTo>
                  <a:pt x="0" y="0"/>
                </a:lnTo>
                <a:lnTo>
                  <a:pt x="0" y="10627815"/>
                </a:lnTo>
                <a:lnTo>
                  <a:pt x="10803370" y="10627815"/>
                </a:lnTo>
                <a:lnTo>
                  <a:pt x="1080337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063625" y="466435"/>
            <a:ext cx="5116369" cy="5364476"/>
          </a:xfrm>
          <a:custGeom>
            <a:avLst/>
            <a:gdLst/>
            <a:ahLst/>
            <a:cxnLst/>
            <a:rect r="r" b="b" t="t" l="l"/>
            <a:pathLst>
              <a:path h="5364476" w="5116369">
                <a:moveTo>
                  <a:pt x="0" y="0"/>
                </a:moveTo>
                <a:lnTo>
                  <a:pt x="5116369" y="0"/>
                </a:lnTo>
                <a:lnTo>
                  <a:pt x="5116369" y="5364475"/>
                </a:lnTo>
                <a:lnTo>
                  <a:pt x="0" y="53644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2980187">
            <a:off x="-1606835" y="-5939247"/>
            <a:ext cx="8900147" cy="16597010"/>
          </a:xfrm>
          <a:custGeom>
            <a:avLst/>
            <a:gdLst/>
            <a:ahLst/>
            <a:cxnLst/>
            <a:rect r="r" b="b" t="t" l="l"/>
            <a:pathLst>
              <a:path h="16597010" w="8900147">
                <a:moveTo>
                  <a:pt x="8900146" y="16597010"/>
                </a:moveTo>
                <a:lnTo>
                  <a:pt x="0" y="16597010"/>
                </a:lnTo>
                <a:lnTo>
                  <a:pt x="0" y="0"/>
                </a:lnTo>
                <a:lnTo>
                  <a:pt x="8900146" y="0"/>
                </a:lnTo>
                <a:lnTo>
                  <a:pt x="8900146" y="1659701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096525" y="2365879"/>
            <a:ext cx="7486643" cy="24931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67"/>
              </a:lnSpc>
            </a:pPr>
            <a:r>
              <a:rPr lang="en-US" sz="11301">
                <a:solidFill>
                  <a:srgbClr val="FFFFFF"/>
                </a:solidFill>
                <a:latin typeface="RUMBLE BRAVE"/>
                <a:ea typeface="RUMBLE BRAVE"/>
                <a:cs typeface="RUMBLE BRAVE"/>
                <a:sym typeface="RUMBLE BRAVE"/>
              </a:rPr>
              <a:t>Famil</a:t>
            </a:r>
            <a:r>
              <a:rPr lang="en-US" sz="11301">
                <a:solidFill>
                  <a:srgbClr val="FFFFFF"/>
                </a:solidFill>
                <a:latin typeface="RUMBLE BRAVE"/>
                <a:ea typeface="RUMBLE BRAVE"/>
                <a:cs typeface="RUMBLE BRAVE"/>
                <a:sym typeface="RUMBLE BRAVE"/>
              </a:rPr>
              <a:t>y and Togetherness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7769782" y="4603101"/>
            <a:ext cx="4140129" cy="511871"/>
          </a:xfrm>
          <a:custGeom>
            <a:avLst/>
            <a:gdLst/>
            <a:ahLst/>
            <a:cxnLst/>
            <a:rect r="r" b="b" t="t" l="l"/>
            <a:pathLst>
              <a:path h="511871" w="4140129">
                <a:moveTo>
                  <a:pt x="0" y="0"/>
                </a:moveTo>
                <a:lnTo>
                  <a:pt x="4140130" y="0"/>
                </a:lnTo>
                <a:lnTo>
                  <a:pt x="4140130" y="511870"/>
                </a:lnTo>
                <a:lnTo>
                  <a:pt x="0" y="5118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096525" y="5219177"/>
            <a:ext cx="7486643" cy="19760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56"/>
              </a:lnSpc>
            </a:pPr>
            <a:r>
              <a:rPr lang="en-US" b="true" sz="3410" i="true">
                <a:solidFill>
                  <a:srgbClr val="FFFFFF"/>
                </a:solidFill>
                <a:latin typeface="Manison Condensed Bold Italics"/>
                <a:ea typeface="Manison Condensed Bold Italics"/>
                <a:cs typeface="Manison Condensed Bold Italics"/>
                <a:sym typeface="Manison Condensed Bold Italics"/>
              </a:rPr>
              <a:t>Lorem ipsum dolor sit amet, consectetur adipiscing elit. Suspendisse sed purus hendrerit, consequat eros at, faucibus leo. Duis ornare tempus lacus id porta.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A60900">
                <a:alpha val="100000"/>
              </a:srgbClr>
            </a:gs>
            <a:gs pos="100000">
              <a:srgbClr val="600000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5495992">
            <a:off x="9597737" y="-7601861"/>
            <a:ext cx="8900147" cy="16597010"/>
          </a:xfrm>
          <a:custGeom>
            <a:avLst/>
            <a:gdLst/>
            <a:ahLst/>
            <a:cxnLst/>
            <a:rect r="r" b="b" t="t" l="l"/>
            <a:pathLst>
              <a:path h="16597010" w="8900147">
                <a:moveTo>
                  <a:pt x="8900146" y="16597010"/>
                </a:moveTo>
                <a:lnTo>
                  <a:pt x="0" y="16597010"/>
                </a:lnTo>
                <a:lnTo>
                  <a:pt x="0" y="0"/>
                </a:lnTo>
                <a:lnTo>
                  <a:pt x="8900146" y="0"/>
                </a:lnTo>
                <a:lnTo>
                  <a:pt x="8900146" y="1659701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698734" y="-529372"/>
            <a:ext cx="19685469" cy="7834012"/>
          </a:xfrm>
          <a:custGeom>
            <a:avLst/>
            <a:gdLst/>
            <a:ahLst/>
            <a:cxnLst/>
            <a:rect r="r" b="b" t="t" l="l"/>
            <a:pathLst>
              <a:path h="7834012" w="19685469">
                <a:moveTo>
                  <a:pt x="0" y="0"/>
                </a:moveTo>
                <a:lnTo>
                  <a:pt x="19685468" y="0"/>
                </a:lnTo>
                <a:lnTo>
                  <a:pt x="19685468" y="7834012"/>
                </a:lnTo>
                <a:lnTo>
                  <a:pt x="0" y="78340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l="0" t="0" r="0" b="-3506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539931" y="3228137"/>
            <a:ext cx="14171223" cy="8153006"/>
          </a:xfrm>
          <a:custGeom>
            <a:avLst/>
            <a:gdLst/>
            <a:ahLst/>
            <a:cxnLst/>
            <a:rect r="r" b="b" t="t" l="l"/>
            <a:pathLst>
              <a:path h="8153006" w="14171223">
                <a:moveTo>
                  <a:pt x="0" y="0"/>
                </a:moveTo>
                <a:lnTo>
                  <a:pt x="14171223" y="0"/>
                </a:lnTo>
                <a:lnTo>
                  <a:pt x="14171223" y="8153006"/>
                </a:lnTo>
                <a:lnTo>
                  <a:pt x="0" y="8153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98295" r="-71759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386505" y="1428750"/>
            <a:ext cx="9837934" cy="24931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67"/>
              </a:lnSpc>
            </a:pPr>
            <a:r>
              <a:rPr lang="en-US" sz="11301">
                <a:solidFill>
                  <a:srgbClr val="FFFFFF"/>
                </a:solidFill>
                <a:latin typeface="RUMBLE BRAVE"/>
                <a:ea typeface="RUMBLE BRAVE"/>
                <a:cs typeface="RUMBLE BRAVE"/>
                <a:sym typeface="RUMBLE BRAVE"/>
              </a:rPr>
              <a:t>The</a:t>
            </a:r>
            <a:r>
              <a:rPr lang="en-US" sz="11301">
                <a:solidFill>
                  <a:srgbClr val="FFFFFF"/>
                </a:solidFill>
                <a:latin typeface="RUMBLE BRAVE"/>
                <a:ea typeface="RUMBLE BRAVE"/>
                <a:cs typeface="RUMBLE BRAVE"/>
                <a:sym typeface="RUMBLE BRAVE"/>
              </a:rPr>
              <a:t> Magic of Christmas Lights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4235408" y="3665971"/>
            <a:ext cx="4140129" cy="511871"/>
          </a:xfrm>
          <a:custGeom>
            <a:avLst/>
            <a:gdLst/>
            <a:ahLst/>
            <a:cxnLst/>
            <a:rect r="r" b="b" t="t" l="l"/>
            <a:pathLst>
              <a:path h="511871" w="4140129">
                <a:moveTo>
                  <a:pt x="0" y="0"/>
                </a:moveTo>
                <a:lnTo>
                  <a:pt x="4140129" y="0"/>
                </a:lnTo>
                <a:lnTo>
                  <a:pt x="4140129" y="511871"/>
                </a:lnTo>
                <a:lnTo>
                  <a:pt x="0" y="5118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386505" y="4282048"/>
            <a:ext cx="9837934" cy="14839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56"/>
              </a:lnSpc>
            </a:pPr>
            <a:r>
              <a:rPr lang="en-US" b="true" sz="3410" i="true">
                <a:solidFill>
                  <a:srgbClr val="FFFFFF"/>
                </a:solidFill>
                <a:latin typeface="Manison Condensed Bold Italics"/>
                <a:ea typeface="Manison Condensed Bold Italics"/>
                <a:cs typeface="Manison Condensed Bold Italics"/>
                <a:sym typeface="Manison Condensed Bold Italics"/>
              </a:rPr>
              <a:t>Lorem ipsum dolor sit amet, consectetur adipiscing elit. Suspendisse sed purus hendrerit, consequat eros at, faucibus leo. Duis ornare tempus lacus id porta.</a:t>
            </a:r>
          </a:p>
        </p:txBody>
      </p:sp>
      <p:sp>
        <p:nvSpPr>
          <p:cNvPr name="Freeform 8" id="8"/>
          <p:cNvSpPr/>
          <p:nvPr/>
        </p:nvSpPr>
        <p:spPr>
          <a:xfrm flipH="true" flipV="false" rot="0">
            <a:off x="10469387" y="389983"/>
            <a:ext cx="10891580" cy="12272203"/>
          </a:xfrm>
          <a:custGeom>
            <a:avLst/>
            <a:gdLst/>
            <a:ahLst/>
            <a:cxnLst/>
            <a:rect r="r" b="b" t="t" l="l"/>
            <a:pathLst>
              <a:path h="12272203" w="10891580">
                <a:moveTo>
                  <a:pt x="10891580" y="0"/>
                </a:moveTo>
                <a:lnTo>
                  <a:pt x="0" y="0"/>
                </a:lnTo>
                <a:lnTo>
                  <a:pt x="0" y="12272203"/>
                </a:lnTo>
                <a:lnTo>
                  <a:pt x="10891580" y="12272203"/>
                </a:lnTo>
                <a:lnTo>
                  <a:pt x="1089158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A60900">
                <a:alpha val="100000"/>
              </a:srgbClr>
            </a:gs>
            <a:gs pos="100000">
              <a:srgbClr val="600000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98734" y="-529372"/>
            <a:ext cx="19685469" cy="7834012"/>
          </a:xfrm>
          <a:custGeom>
            <a:avLst/>
            <a:gdLst/>
            <a:ahLst/>
            <a:cxnLst/>
            <a:rect r="r" b="b" t="t" l="l"/>
            <a:pathLst>
              <a:path h="7834012" w="19685469">
                <a:moveTo>
                  <a:pt x="0" y="0"/>
                </a:moveTo>
                <a:lnTo>
                  <a:pt x="19685468" y="0"/>
                </a:lnTo>
                <a:lnTo>
                  <a:pt x="19685468" y="7834012"/>
                </a:lnTo>
                <a:lnTo>
                  <a:pt x="0" y="78340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l="0" t="0" r="0" b="-35064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0">
            <a:off x="-926101" y="-3026926"/>
            <a:ext cx="5912091" cy="11024878"/>
          </a:xfrm>
          <a:custGeom>
            <a:avLst/>
            <a:gdLst/>
            <a:ahLst/>
            <a:cxnLst/>
            <a:rect r="r" b="b" t="t" l="l"/>
            <a:pathLst>
              <a:path h="11024878" w="5912091">
                <a:moveTo>
                  <a:pt x="5912091" y="11024878"/>
                </a:moveTo>
                <a:lnTo>
                  <a:pt x="0" y="11024878"/>
                </a:lnTo>
                <a:lnTo>
                  <a:pt x="0" y="0"/>
                </a:lnTo>
                <a:lnTo>
                  <a:pt x="5912091" y="0"/>
                </a:lnTo>
                <a:lnTo>
                  <a:pt x="5912091" y="11024878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13302010" y="-3026926"/>
            <a:ext cx="5912091" cy="11024878"/>
          </a:xfrm>
          <a:custGeom>
            <a:avLst/>
            <a:gdLst/>
            <a:ahLst/>
            <a:cxnLst/>
            <a:rect r="r" b="b" t="t" l="l"/>
            <a:pathLst>
              <a:path h="11024878" w="5912091">
                <a:moveTo>
                  <a:pt x="0" y="11024878"/>
                </a:moveTo>
                <a:lnTo>
                  <a:pt x="5912091" y="11024878"/>
                </a:lnTo>
                <a:lnTo>
                  <a:pt x="5912091" y="0"/>
                </a:lnTo>
                <a:lnTo>
                  <a:pt x="0" y="0"/>
                </a:lnTo>
                <a:lnTo>
                  <a:pt x="0" y="11024878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0">
            <a:off x="2864517" y="4721223"/>
            <a:ext cx="12558966" cy="12980844"/>
          </a:xfrm>
          <a:custGeom>
            <a:avLst/>
            <a:gdLst/>
            <a:ahLst/>
            <a:cxnLst/>
            <a:rect r="r" b="b" t="t" l="l"/>
            <a:pathLst>
              <a:path h="12980844" w="12558966">
                <a:moveTo>
                  <a:pt x="0" y="12980843"/>
                </a:moveTo>
                <a:lnTo>
                  <a:pt x="12558966" y="12980843"/>
                </a:lnTo>
                <a:lnTo>
                  <a:pt x="12558966" y="0"/>
                </a:lnTo>
                <a:lnTo>
                  <a:pt x="0" y="0"/>
                </a:lnTo>
                <a:lnTo>
                  <a:pt x="0" y="12980843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727978" y="3302253"/>
            <a:ext cx="9871978" cy="7700633"/>
          </a:xfrm>
          <a:custGeom>
            <a:avLst/>
            <a:gdLst/>
            <a:ahLst/>
            <a:cxnLst/>
            <a:rect r="r" b="b" t="t" l="l"/>
            <a:pathLst>
              <a:path h="7700633" w="9871978">
                <a:moveTo>
                  <a:pt x="0" y="0"/>
                </a:moveTo>
                <a:lnTo>
                  <a:pt x="9871978" y="0"/>
                </a:lnTo>
                <a:lnTo>
                  <a:pt x="9871978" y="7700632"/>
                </a:lnTo>
                <a:lnTo>
                  <a:pt x="0" y="77006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98295" r="-132879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9144000" y="3302253"/>
            <a:ext cx="9871978" cy="7700633"/>
          </a:xfrm>
          <a:custGeom>
            <a:avLst/>
            <a:gdLst/>
            <a:ahLst/>
            <a:cxnLst/>
            <a:rect r="r" b="b" t="t" l="l"/>
            <a:pathLst>
              <a:path h="7700633" w="9871978">
                <a:moveTo>
                  <a:pt x="9871978" y="0"/>
                </a:moveTo>
                <a:lnTo>
                  <a:pt x="0" y="0"/>
                </a:lnTo>
                <a:lnTo>
                  <a:pt x="0" y="7700632"/>
                </a:lnTo>
                <a:lnTo>
                  <a:pt x="9871978" y="7700632"/>
                </a:lnTo>
                <a:lnTo>
                  <a:pt x="9871978" y="0"/>
                </a:lnTo>
                <a:close/>
              </a:path>
            </a:pathLst>
          </a:custGeom>
          <a:blipFill>
            <a:blip r:embed="rId5"/>
            <a:stretch>
              <a:fillRect l="0" t="-198295" r="-132879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133421" y="4835385"/>
            <a:ext cx="4021159" cy="7261686"/>
          </a:xfrm>
          <a:custGeom>
            <a:avLst/>
            <a:gdLst/>
            <a:ahLst/>
            <a:cxnLst/>
            <a:rect r="r" b="b" t="t" l="l"/>
            <a:pathLst>
              <a:path h="7261686" w="4021159">
                <a:moveTo>
                  <a:pt x="0" y="0"/>
                </a:moveTo>
                <a:lnTo>
                  <a:pt x="4021158" y="0"/>
                </a:lnTo>
                <a:lnTo>
                  <a:pt x="4021158" y="7261687"/>
                </a:lnTo>
                <a:lnTo>
                  <a:pt x="0" y="72616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853347" y="1919097"/>
            <a:ext cx="4581305" cy="566416"/>
          </a:xfrm>
          <a:custGeom>
            <a:avLst/>
            <a:gdLst/>
            <a:ahLst/>
            <a:cxnLst/>
            <a:rect r="r" b="b" t="t" l="l"/>
            <a:pathLst>
              <a:path h="566416" w="4581305">
                <a:moveTo>
                  <a:pt x="0" y="0"/>
                </a:moveTo>
                <a:lnTo>
                  <a:pt x="4581306" y="0"/>
                </a:lnTo>
                <a:lnTo>
                  <a:pt x="4581306" y="566416"/>
                </a:lnTo>
                <a:lnTo>
                  <a:pt x="0" y="5664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6061698" y="1028700"/>
            <a:ext cx="6164605" cy="662072"/>
            <a:chOff x="0" y="0"/>
            <a:chExt cx="8219473" cy="88276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1480002" y="166082"/>
              <a:ext cx="575721" cy="550598"/>
            </a:xfrm>
            <a:custGeom>
              <a:avLst/>
              <a:gdLst/>
              <a:ahLst/>
              <a:cxnLst/>
              <a:rect r="r" b="b" t="t" l="l"/>
              <a:pathLst>
                <a:path h="550598" w="575721">
                  <a:moveTo>
                    <a:pt x="0" y="0"/>
                  </a:moveTo>
                  <a:lnTo>
                    <a:pt x="575721" y="0"/>
                  </a:lnTo>
                  <a:lnTo>
                    <a:pt x="575721" y="550598"/>
                  </a:lnTo>
                  <a:lnTo>
                    <a:pt x="0" y="5505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6163750" y="166082"/>
              <a:ext cx="575721" cy="550598"/>
            </a:xfrm>
            <a:custGeom>
              <a:avLst/>
              <a:gdLst/>
              <a:ahLst/>
              <a:cxnLst/>
              <a:rect r="r" b="b" t="t" l="l"/>
              <a:pathLst>
                <a:path h="550598" w="575721">
                  <a:moveTo>
                    <a:pt x="0" y="0"/>
                  </a:moveTo>
                  <a:lnTo>
                    <a:pt x="575721" y="0"/>
                  </a:lnTo>
                  <a:lnTo>
                    <a:pt x="575721" y="550598"/>
                  </a:lnTo>
                  <a:lnTo>
                    <a:pt x="0" y="5505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2016556" y="85725"/>
              <a:ext cx="4186361" cy="7970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57"/>
                </a:lnSpc>
              </a:pPr>
              <a:r>
                <a:rPr lang="en-US" sz="4388">
                  <a:solidFill>
                    <a:srgbClr val="FFFFFF"/>
                  </a:solidFill>
                  <a:latin typeface="RUMBLE BRAVE"/>
                  <a:ea typeface="RUMBLE BRAVE"/>
                  <a:cs typeface="RUMBLE BRAVE"/>
                  <a:sym typeface="RUMBLE BRAVE"/>
                </a:rPr>
                <a:t>PRESENTATION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85725"/>
              <a:ext cx="1519169" cy="7970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57"/>
                </a:lnSpc>
              </a:pPr>
              <a:r>
                <a:rPr lang="en-US" sz="4388">
                  <a:solidFill>
                    <a:srgbClr val="FFFFFF"/>
                  </a:solidFill>
                  <a:latin typeface="RUMBLE BRAVE"/>
                  <a:ea typeface="RUMBLE BRAVE"/>
                  <a:cs typeface="RUMBLE BRAVE"/>
                  <a:sym typeface="RUMBLE BRAVE"/>
                </a:rPr>
                <a:t>NEW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6700304" y="85725"/>
              <a:ext cx="1519169" cy="7970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57"/>
                </a:lnSpc>
              </a:pPr>
              <a:r>
                <a:rPr lang="en-US" sz="4388">
                  <a:solidFill>
                    <a:srgbClr val="FFFFFF"/>
                  </a:solidFill>
                  <a:latin typeface="RUMBLE BRAVE"/>
                  <a:ea typeface="RUMBLE BRAVE"/>
                  <a:cs typeface="RUMBLE BRAVE"/>
                  <a:sym typeface="RUMBLE BRAVE"/>
                </a:rPr>
                <a:t>2026</a:t>
              </a: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3307000" y="2523475"/>
            <a:ext cx="11674000" cy="21977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14"/>
              </a:lnSpc>
            </a:pPr>
            <a:r>
              <a:rPr lang="en-US" b="true" sz="4275" i="true">
                <a:solidFill>
                  <a:srgbClr val="FFFFFF"/>
                </a:solidFill>
                <a:latin typeface="Manison Condensed Bold Italics"/>
                <a:ea typeface="Manison Condensed Bold Italics"/>
                <a:cs typeface="Manison Condensed Bold Italics"/>
                <a:sym typeface="Manison Condensed Bold Italics"/>
              </a:rPr>
              <a:t>"</a:t>
            </a:r>
            <a:r>
              <a:rPr lang="en-US" b="true" sz="4275" i="true">
                <a:solidFill>
                  <a:srgbClr val="FFFFFF"/>
                </a:solidFill>
                <a:latin typeface="Manison Condensed Bold Italics"/>
                <a:ea typeface="Manison Condensed Bold Italics"/>
                <a:cs typeface="Manison Condensed Bold Italics"/>
                <a:sym typeface="Manison Condensed Bold Italics"/>
              </a:rPr>
              <a:t>As we celebrate this season, let's cherish the joy, love, and hope that Christmas brings. May your holidays be filled with warmth, laughter, and unforgettable moments."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3283118">
            <a:off x="15070051" y="8029912"/>
            <a:ext cx="2099190" cy="3905470"/>
          </a:xfrm>
          <a:custGeom>
            <a:avLst/>
            <a:gdLst/>
            <a:ahLst/>
            <a:cxnLst/>
            <a:rect r="r" b="b" t="t" l="l"/>
            <a:pathLst>
              <a:path h="3905470" w="2099190">
                <a:moveTo>
                  <a:pt x="0" y="0"/>
                </a:moveTo>
                <a:lnTo>
                  <a:pt x="2099191" y="0"/>
                </a:lnTo>
                <a:lnTo>
                  <a:pt x="2099191" y="3905471"/>
                </a:lnTo>
                <a:lnTo>
                  <a:pt x="0" y="39054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-3311625">
            <a:off x="1120930" y="8021653"/>
            <a:ext cx="2099190" cy="3905470"/>
          </a:xfrm>
          <a:custGeom>
            <a:avLst/>
            <a:gdLst/>
            <a:ahLst/>
            <a:cxnLst/>
            <a:rect r="r" b="b" t="t" l="l"/>
            <a:pathLst>
              <a:path h="3905470" w="2099190">
                <a:moveTo>
                  <a:pt x="2099191" y="0"/>
                </a:moveTo>
                <a:lnTo>
                  <a:pt x="0" y="0"/>
                </a:lnTo>
                <a:lnTo>
                  <a:pt x="0" y="3905470"/>
                </a:lnTo>
                <a:lnTo>
                  <a:pt x="2099191" y="3905470"/>
                </a:lnTo>
                <a:lnTo>
                  <a:pt x="2099191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DAG5hsS8-DQ</dc:identifier>
  <dcterms:modified xsi:type="dcterms:W3CDTF">2011-08-01T06:04:30Z</dcterms:modified>
  <cp:revision>1</cp:revision>
</cp:coreProperties>
</file>