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Pluma" charset="1" panose="00000000000000000000"/>
      <p:regular r:id="rId16"/>
    </p:embeddedFont>
    <p:embeddedFont>
      <p:font typeface="Dreaming Outloud Sans" charset="1" panose="000005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18" Target="../media/image1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56.png" Type="http://schemas.openxmlformats.org/officeDocument/2006/relationships/image"/><Relationship Id="rId12" Target="../media/image57.png" Type="http://schemas.openxmlformats.org/officeDocument/2006/relationships/image"/><Relationship Id="rId13" Target="../media/image58.png" Type="http://schemas.openxmlformats.org/officeDocument/2006/relationships/image"/><Relationship Id="rId14" Target="../media/image16.png" Type="http://schemas.openxmlformats.org/officeDocument/2006/relationships/image"/><Relationship Id="rId15" Target="../media/image48.png" Type="http://schemas.openxmlformats.org/officeDocument/2006/relationships/image"/><Relationship Id="rId16" Target="../media/image14.png" Type="http://schemas.openxmlformats.org/officeDocument/2006/relationships/image"/><Relationship Id="rId17" Target="../media/image59.png" Type="http://schemas.openxmlformats.org/officeDocument/2006/relationships/image"/><Relationship Id="rId18" Target="../media/image3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5.pn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22.png" Type="http://schemas.openxmlformats.org/officeDocument/2006/relationships/image"/><Relationship Id="rId12" Target="../media/image23.png" Type="http://schemas.openxmlformats.org/officeDocument/2006/relationships/image"/><Relationship Id="rId13" Target="../media/image24.svg" Type="http://schemas.openxmlformats.org/officeDocument/2006/relationships/image"/><Relationship Id="rId14" Target="../media/image25.png" Type="http://schemas.openxmlformats.org/officeDocument/2006/relationships/image"/><Relationship Id="rId15" Target="../media/image26.svg" Type="http://schemas.openxmlformats.org/officeDocument/2006/relationships/image"/><Relationship Id="rId16" Target="../media/image27.png" Type="http://schemas.openxmlformats.org/officeDocument/2006/relationships/image"/><Relationship Id="rId17" Target="../media/image16.png" Type="http://schemas.openxmlformats.org/officeDocument/2006/relationships/image"/><Relationship Id="rId18" Target="../media/image17.png" Type="http://schemas.openxmlformats.org/officeDocument/2006/relationships/image"/><Relationship Id="rId19" Target="../media/image2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15.png" Type="http://schemas.openxmlformats.org/officeDocument/2006/relationships/image"/><Relationship Id="rId8" Target="../media/image14.pn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11" Target="../media/image30.png" Type="http://schemas.openxmlformats.org/officeDocument/2006/relationships/image"/><Relationship Id="rId12" Target="../media/image4.png" Type="http://schemas.openxmlformats.org/officeDocument/2006/relationships/image"/><Relationship Id="rId13" Target="../media/image5.svg" Type="http://schemas.openxmlformats.org/officeDocument/2006/relationships/image"/><Relationship Id="rId14" Target="../media/image31.png" Type="http://schemas.openxmlformats.org/officeDocument/2006/relationships/image"/><Relationship Id="rId15" Target="../media/image32.png" Type="http://schemas.openxmlformats.org/officeDocument/2006/relationships/image"/><Relationship Id="rId16" Target="../media/image1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5.pn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28.png" Type="http://schemas.openxmlformats.org/officeDocument/2006/relationships/image"/><Relationship Id="rId12" Target="../media/image13.png" Type="http://schemas.openxmlformats.org/officeDocument/2006/relationships/image"/><Relationship Id="rId13" Target="../media/image33.png" Type="http://schemas.openxmlformats.org/officeDocument/2006/relationships/image"/><Relationship Id="rId14" Target="../media/image34.svg" Type="http://schemas.openxmlformats.org/officeDocument/2006/relationships/image"/><Relationship Id="rId15" Target="../media/image10.png" Type="http://schemas.openxmlformats.org/officeDocument/2006/relationships/image"/><Relationship Id="rId16" Target="../media/image6.png" Type="http://schemas.openxmlformats.org/officeDocument/2006/relationships/image"/><Relationship Id="rId17" Target="../media/image7.svg" Type="http://schemas.openxmlformats.org/officeDocument/2006/relationships/image"/><Relationship Id="rId18" Target="../media/image35.png" Type="http://schemas.openxmlformats.org/officeDocument/2006/relationships/image"/><Relationship Id="rId19" Target="../media/image23.png" Type="http://schemas.openxmlformats.org/officeDocument/2006/relationships/image"/><Relationship Id="rId2" Target="../media/image1.png" Type="http://schemas.openxmlformats.org/officeDocument/2006/relationships/image"/><Relationship Id="rId20" Target="../media/image24.svg" Type="http://schemas.openxmlformats.org/officeDocument/2006/relationships/image"/><Relationship Id="rId3" Target="../media/image2.svg" Type="http://schemas.openxmlformats.org/officeDocument/2006/relationships/image"/><Relationship Id="rId4" Target="../media/image3.svg" Type="http://schemas.openxmlformats.org/officeDocument/2006/relationships/image"/><Relationship Id="rId5" Target="../media/image15.pn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14.pn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36.png" Type="http://schemas.openxmlformats.org/officeDocument/2006/relationships/image"/><Relationship Id="rId13" Target="../media/image37.svg" Type="http://schemas.openxmlformats.org/officeDocument/2006/relationships/image"/><Relationship Id="rId14" Target="../media/image38.png" Type="http://schemas.openxmlformats.org/officeDocument/2006/relationships/image"/><Relationship Id="rId15" Target="../media/image39.png" Type="http://schemas.openxmlformats.org/officeDocument/2006/relationships/image"/><Relationship Id="rId16" Target="../media/image40.png" Type="http://schemas.openxmlformats.org/officeDocument/2006/relationships/image"/><Relationship Id="rId17" Target="../media/image14.png" Type="http://schemas.openxmlformats.org/officeDocument/2006/relationships/image"/><Relationship Id="rId18" Target="../media/image17.png" Type="http://schemas.openxmlformats.org/officeDocument/2006/relationships/image"/><Relationship Id="rId19" Target="../media/image16.png" Type="http://schemas.openxmlformats.org/officeDocument/2006/relationships/image"/><Relationship Id="rId2" Target="../media/image1.png" Type="http://schemas.openxmlformats.org/officeDocument/2006/relationships/image"/><Relationship Id="rId20" Target="../media/image28.png" Type="http://schemas.openxmlformats.org/officeDocument/2006/relationships/image"/><Relationship Id="rId3" Target="../media/image2.svg" Type="http://schemas.openxmlformats.org/officeDocument/2006/relationships/image"/><Relationship Id="rId4" Target="../media/image3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5.pn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svg" Type="http://schemas.openxmlformats.org/officeDocument/2006/relationships/image"/><Relationship Id="rId11" Target="../media/image42.png" Type="http://schemas.openxmlformats.org/officeDocument/2006/relationships/image"/><Relationship Id="rId12" Target="../media/image43.png" Type="http://schemas.openxmlformats.org/officeDocument/2006/relationships/image"/><Relationship Id="rId13" Target="../media/image44.png" Type="http://schemas.openxmlformats.org/officeDocument/2006/relationships/image"/><Relationship Id="rId14" Target="../media/image45.png" Type="http://schemas.openxmlformats.org/officeDocument/2006/relationships/image"/><Relationship Id="rId15" Target="../media/image38.png" Type="http://schemas.openxmlformats.org/officeDocument/2006/relationships/image"/><Relationship Id="rId16" Target="../media/image46.png" Type="http://schemas.openxmlformats.org/officeDocument/2006/relationships/image"/><Relationship Id="rId17" Target="../media/image14.png" Type="http://schemas.openxmlformats.org/officeDocument/2006/relationships/image"/><Relationship Id="rId18" Target="../media/image28.png" Type="http://schemas.openxmlformats.org/officeDocument/2006/relationships/image"/><Relationship Id="rId19" Target="../media/image16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svg" Type="http://schemas.openxmlformats.org/officeDocument/2006/relationships/image"/><Relationship Id="rId5" Target="../media/image41.png" Type="http://schemas.openxmlformats.org/officeDocument/2006/relationships/image"/><Relationship Id="rId6" Target="../media/image15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13" Target="../media/image30.png" Type="http://schemas.openxmlformats.org/officeDocument/2006/relationships/image"/><Relationship Id="rId14" Target="../media/image16.png" Type="http://schemas.openxmlformats.org/officeDocument/2006/relationships/image"/><Relationship Id="rId15" Target="../media/image48.png" Type="http://schemas.openxmlformats.org/officeDocument/2006/relationships/image"/><Relationship Id="rId16" Target="../media/image22.png" Type="http://schemas.openxmlformats.org/officeDocument/2006/relationships/image"/><Relationship Id="rId17" Target="../media/image13.png" Type="http://schemas.openxmlformats.org/officeDocument/2006/relationships/image"/><Relationship Id="rId18" Target="../media/image14.png" Type="http://schemas.openxmlformats.org/officeDocument/2006/relationships/image"/><Relationship Id="rId19" Target="../media/image1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png" Type="http://schemas.openxmlformats.org/officeDocument/2006/relationships/image"/><Relationship Id="rId11" Target="../media/image48.png" Type="http://schemas.openxmlformats.org/officeDocument/2006/relationships/image"/><Relationship Id="rId12" Target="../media/image51.png" Type="http://schemas.openxmlformats.org/officeDocument/2006/relationships/image"/><Relationship Id="rId13" Target="../media/image52.png" Type="http://schemas.openxmlformats.org/officeDocument/2006/relationships/image"/><Relationship Id="rId14" Target="../media/image28.png" Type="http://schemas.openxmlformats.org/officeDocument/2006/relationships/image"/><Relationship Id="rId15" Target="../media/image17.png" Type="http://schemas.openxmlformats.org/officeDocument/2006/relationships/image"/><Relationship Id="rId16" Target="../media/image53.png" Type="http://schemas.openxmlformats.org/officeDocument/2006/relationships/image"/><Relationship Id="rId17" Target="../media/image38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svg" Type="http://schemas.openxmlformats.org/officeDocument/2006/relationships/image"/><Relationship Id="rId5" Target="../media/image15.pn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49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13" Target="../media/image17.png" Type="http://schemas.openxmlformats.org/officeDocument/2006/relationships/image"/><Relationship Id="rId14" Target="../media/image16.png" Type="http://schemas.openxmlformats.org/officeDocument/2006/relationships/image"/><Relationship Id="rId15" Target="../media/image28.png" Type="http://schemas.openxmlformats.org/officeDocument/2006/relationships/image"/><Relationship Id="rId16" Target="../media/image32.png" Type="http://schemas.openxmlformats.org/officeDocument/2006/relationships/image"/><Relationship Id="rId17" Target="../media/image38.png" Type="http://schemas.openxmlformats.org/officeDocument/2006/relationships/image"/><Relationship Id="rId18" Target="../media/image13.png" Type="http://schemas.openxmlformats.org/officeDocument/2006/relationships/image"/><Relationship Id="rId19" Target="../media/image54.png" Type="http://schemas.openxmlformats.org/officeDocument/2006/relationships/image"/><Relationship Id="rId2" Target="../media/image1.png" Type="http://schemas.openxmlformats.org/officeDocument/2006/relationships/image"/><Relationship Id="rId20" Target="../media/image55.png" Type="http://schemas.openxmlformats.org/officeDocument/2006/relationships/image"/><Relationship Id="rId21" Target="../media/image48.png" Type="http://schemas.openxmlformats.org/officeDocument/2006/relationships/image"/><Relationship Id="rId3" Target="../media/image2.svg" Type="http://schemas.openxmlformats.org/officeDocument/2006/relationships/image"/><Relationship Id="rId4" Target="../media/image3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15.pn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5F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87770" y="7017"/>
            <a:ext cx="19601632" cy="10279983"/>
            <a:chOff x="0" y="0"/>
            <a:chExt cx="26135509" cy="137066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428865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447494" y="387725"/>
            <a:ext cx="17393011" cy="9511549"/>
            <a:chOff x="0" y="0"/>
            <a:chExt cx="4580875" cy="25050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80875" cy="2505099"/>
            </a:xfrm>
            <a:custGeom>
              <a:avLst/>
              <a:gdLst/>
              <a:ahLst/>
              <a:cxnLst/>
              <a:rect r="r" b="b" t="t" l="l"/>
              <a:pathLst>
                <a:path h="2505099" w="4580875">
                  <a:moveTo>
                    <a:pt x="13354" y="0"/>
                  </a:moveTo>
                  <a:lnTo>
                    <a:pt x="4567522" y="0"/>
                  </a:lnTo>
                  <a:cubicBezTo>
                    <a:pt x="4571064" y="0"/>
                    <a:pt x="4574460" y="1407"/>
                    <a:pt x="4576964" y="3911"/>
                  </a:cubicBezTo>
                  <a:cubicBezTo>
                    <a:pt x="4579469" y="6415"/>
                    <a:pt x="4580875" y="9812"/>
                    <a:pt x="4580875" y="13354"/>
                  </a:cubicBezTo>
                  <a:lnTo>
                    <a:pt x="4580875" y="2491746"/>
                  </a:lnTo>
                  <a:cubicBezTo>
                    <a:pt x="4580875" y="2495287"/>
                    <a:pt x="4579469" y="2498684"/>
                    <a:pt x="4576964" y="2501188"/>
                  </a:cubicBezTo>
                  <a:cubicBezTo>
                    <a:pt x="4574460" y="2503693"/>
                    <a:pt x="4571064" y="2505099"/>
                    <a:pt x="4567522" y="2505099"/>
                  </a:cubicBezTo>
                  <a:lnTo>
                    <a:pt x="13354" y="2505099"/>
                  </a:lnTo>
                  <a:cubicBezTo>
                    <a:pt x="9812" y="2505099"/>
                    <a:pt x="6415" y="2503693"/>
                    <a:pt x="3911" y="2501188"/>
                  </a:cubicBezTo>
                  <a:cubicBezTo>
                    <a:pt x="1407" y="2498684"/>
                    <a:pt x="0" y="2495287"/>
                    <a:pt x="0" y="2491746"/>
                  </a:cubicBezTo>
                  <a:lnTo>
                    <a:pt x="0" y="13354"/>
                  </a:lnTo>
                  <a:cubicBezTo>
                    <a:pt x="0" y="9812"/>
                    <a:pt x="1407" y="6415"/>
                    <a:pt x="3911" y="3911"/>
                  </a:cubicBezTo>
                  <a:cubicBezTo>
                    <a:pt x="6415" y="1407"/>
                    <a:pt x="9812" y="0"/>
                    <a:pt x="1335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84E3C">
                    <a:alpha val="100000"/>
                  </a:srgbClr>
                </a:gs>
                <a:gs pos="100000">
                  <a:srgbClr val="1F403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80875" cy="25431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6695160" y="2610873"/>
            <a:ext cx="4897679" cy="1898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26"/>
              </a:lnSpc>
            </a:pPr>
            <a:r>
              <a:rPr lang="en-US" sz="13026">
                <a:solidFill>
                  <a:srgbClr val="FFD125"/>
                </a:solidFill>
                <a:latin typeface="Pluma"/>
                <a:ea typeface="Pluma"/>
                <a:cs typeface="Pluma"/>
                <a:sym typeface="Pluma"/>
              </a:rPr>
              <a:t>Merry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729120" y="4105796"/>
            <a:ext cx="8300672" cy="2197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26"/>
              </a:lnSpc>
            </a:pPr>
            <a:r>
              <a:rPr lang="en-US" sz="13026">
                <a:solidFill>
                  <a:srgbClr val="FFD125"/>
                </a:solidFill>
                <a:latin typeface="Pluma"/>
                <a:ea typeface="Pluma"/>
                <a:cs typeface="Pluma"/>
                <a:sym typeface="Pluma"/>
              </a:rPr>
              <a:t> Christmas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5607" y="657043"/>
            <a:ext cx="5546893" cy="8972915"/>
          </a:xfrm>
          <a:custGeom>
            <a:avLst/>
            <a:gdLst/>
            <a:ahLst/>
            <a:cxnLst/>
            <a:rect r="r" b="b" t="t" l="l"/>
            <a:pathLst>
              <a:path h="8972915" w="5546893">
                <a:moveTo>
                  <a:pt x="0" y="0"/>
                </a:moveTo>
                <a:lnTo>
                  <a:pt x="5546893" y="0"/>
                </a:lnTo>
                <a:lnTo>
                  <a:pt x="5546893" y="8972914"/>
                </a:lnTo>
                <a:lnTo>
                  <a:pt x="0" y="89729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442662" y="6134019"/>
            <a:ext cx="4873587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9"/>
              </a:lnSpc>
            </a:pPr>
            <a:r>
              <a:rPr lang="en-US" sz="3399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Spreading Cheer and Creating Memories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5533990" y="2246690"/>
            <a:ext cx="3450620" cy="7652584"/>
          </a:xfrm>
          <a:custGeom>
            <a:avLst/>
            <a:gdLst/>
            <a:ahLst/>
            <a:cxnLst/>
            <a:rect r="r" b="b" t="t" l="l"/>
            <a:pathLst>
              <a:path h="7652584" w="3450620">
                <a:moveTo>
                  <a:pt x="0" y="0"/>
                </a:moveTo>
                <a:lnTo>
                  <a:pt x="3450620" y="0"/>
                </a:lnTo>
                <a:lnTo>
                  <a:pt x="3450620" y="7652585"/>
                </a:lnTo>
                <a:lnTo>
                  <a:pt x="0" y="76525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492270" y="4205074"/>
            <a:ext cx="2403248" cy="5329784"/>
          </a:xfrm>
          <a:custGeom>
            <a:avLst/>
            <a:gdLst/>
            <a:ahLst/>
            <a:cxnLst/>
            <a:rect r="r" b="b" t="t" l="l"/>
            <a:pathLst>
              <a:path h="5329784" w="2403248">
                <a:moveTo>
                  <a:pt x="0" y="0"/>
                </a:moveTo>
                <a:lnTo>
                  <a:pt x="2403248" y="0"/>
                </a:lnTo>
                <a:lnTo>
                  <a:pt x="2403248" y="5329784"/>
                </a:lnTo>
                <a:lnTo>
                  <a:pt x="0" y="5329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776443" y="7749480"/>
            <a:ext cx="10463603" cy="2149795"/>
          </a:xfrm>
          <a:custGeom>
            <a:avLst/>
            <a:gdLst/>
            <a:ahLst/>
            <a:cxnLst/>
            <a:rect r="r" b="b" t="t" l="l"/>
            <a:pathLst>
              <a:path h="2149795" w="10463603">
                <a:moveTo>
                  <a:pt x="0" y="0"/>
                </a:moveTo>
                <a:lnTo>
                  <a:pt x="10463603" y="0"/>
                </a:lnTo>
                <a:lnTo>
                  <a:pt x="10463603" y="2149795"/>
                </a:lnTo>
                <a:lnTo>
                  <a:pt x="0" y="21497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229540" y="4205074"/>
            <a:ext cx="8075626" cy="8025154"/>
          </a:xfrm>
          <a:custGeom>
            <a:avLst/>
            <a:gdLst/>
            <a:ahLst/>
            <a:cxnLst/>
            <a:rect r="r" b="b" t="t" l="l"/>
            <a:pathLst>
              <a:path h="8025154" w="8075626">
                <a:moveTo>
                  <a:pt x="0" y="0"/>
                </a:moveTo>
                <a:lnTo>
                  <a:pt x="8075626" y="0"/>
                </a:lnTo>
                <a:lnTo>
                  <a:pt x="8075626" y="8025154"/>
                </a:lnTo>
                <a:lnTo>
                  <a:pt x="0" y="80251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560700" y="4780309"/>
            <a:ext cx="7279806" cy="7106911"/>
          </a:xfrm>
          <a:custGeom>
            <a:avLst/>
            <a:gdLst/>
            <a:ahLst/>
            <a:cxnLst/>
            <a:rect r="r" b="b" t="t" l="l"/>
            <a:pathLst>
              <a:path h="7106911" w="7279806">
                <a:moveTo>
                  <a:pt x="0" y="0"/>
                </a:moveTo>
                <a:lnTo>
                  <a:pt x="7279806" y="0"/>
                </a:lnTo>
                <a:lnTo>
                  <a:pt x="7279806" y="7106910"/>
                </a:lnTo>
                <a:lnTo>
                  <a:pt x="0" y="71069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14240046" y="4953605"/>
            <a:ext cx="7324344" cy="8229600"/>
          </a:xfrm>
          <a:custGeom>
            <a:avLst/>
            <a:gdLst/>
            <a:ahLst/>
            <a:cxnLst/>
            <a:rect r="r" b="b" t="t" l="l"/>
            <a:pathLst>
              <a:path h="8229600" w="7324344">
                <a:moveTo>
                  <a:pt x="7324344" y="0"/>
                </a:moveTo>
                <a:lnTo>
                  <a:pt x="0" y="0"/>
                </a:lnTo>
                <a:lnTo>
                  <a:pt x="0" y="8229600"/>
                </a:lnTo>
                <a:lnTo>
                  <a:pt x="7324344" y="8229600"/>
                </a:lnTo>
                <a:lnTo>
                  <a:pt x="7324344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132791" y="656782"/>
            <a:ext cx="1562370" cy="3412882"/>
          </a:xfrm>
          <a:custGeom>
            <a:avLst/>
            <a:gdLst/>
            <a:ahLst/>
            <a:cxnLst/>
            <a:rect r="r" b="b" t="t" l="l"/>
            <a:pathLst>
              <a:path h="3412882" w="1562370">
                <a:moveTo>
                  <a:pt x="0" y="0"/>
                </a:moveTo>
                <a:lnTo>
                  <a:pt x="1562369" y="0"/>
                </a:lnTo>
                <a:lnTo>
                  <a:pt x="1562369" y="3412882"/>
                </a:lnTo>
                <a:lnTo>
                  <a:pt x="0" y="34128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741509" y="656782"/>
            <a:ext cx="960809" cy="2098816"/>
          </a:xfrm>
          <a:custGeom>
            <a:avLst/>
            <a:gdLst/>
            <a:ahLst/>
            <a:cxnLst/>
            <a:rect r="r" b="b" t="t" l="l"/>
            <a:pathLst>
              <a:path h="2098816" w="960809">
                <a:moveTo>
                  <a:pt x="0" y="0"/>
                </a:moveTo>
                <a:lnTo>
                  <a:pt x="960809" y="0"/>
                </a:lnTo>
                <a:lnTo>
                  <a:pt x="960809" y="2098816"/>
                </a:lnTo>
                <a:lnTo>
                  <a:pt x="0" y="209881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-1671316" y="1234847"/>
            <a:ext cx="5933711" cy="4403308"/>
          </a:xfrm>
          <a:custGeom>
            <a:avLst/>
            <a:gdLst/>
            <a:ahLst/>
            <a:cxnLst/>
            <a:rect r="r" b="b" t="t" l="l"/>
            <a:pathLst>
              <a:path h="4403308" w="5933711">
                <a:moveTo>
                  <a:pt x="0" y="0"/>
                </a:moveTo>
                <a:lnTo>
                  <a:pt x="5933711" y="0"/>
                </a:lnTo>
                <a:lnTo>
                  <a:pt x="5933711" y="4403308"/>
                </a:lnTo>
                <a:lnTo>
                  <a:pt x="0" y="44033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823475" y="1507136"/>
            <a:ext cx="3486990" cy="4403308"/>
          </a:xfrm>
          <a:custGeom>
            <a:avLst/>
            <a:gdLst/>
            <a:ahLst/>
            <a:cxnLst/>
            <a:rect r="r" b="b" t="t" l="l"/>
            <a:pathLst>
              <a:path h="4403308" w="3486990">
                <a:moveTo>
                  <a:pt x="0" y="0"/>
                </a:moveTo>
                <a:lnTo>
                  <a:pt x="3486990" y="0"/>
                </a:lnTo>
                <a:lnTo>
                  <a:pt x="3486990" y="4403307"/>
                </a:lnTo>
                <a:lnTo>
                  <a:pt x="0" y="440330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-70167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-601997" y="-1745784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0" y="0"/>
                </a:moveTo>
                <a:lnTo>
                  <a:pt x="11469575" y="0"/>
                </a:lnTo>
                <a:lnTo>
                  <a:pt x="11469575" y="3842307"/>
                </a:lnTo>
                <a:lnTo>
                  <a:pt x="0" y="384230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0">
            <a:off x="10867578" y="-1745784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11469574" y="0"/>
                </a:moveTo>
                <a:lnTo>
                  <a:pt x="0" y="0"/>
                </a:lnTo>
                <a:lnTo>
                  <a:pt x="0" y="3842307"/>
                </a:lnTo>
                <a:lnTo>
                  <a:pt x="11469574" y="3842307"/>
                </a:lnTo>
                <a:lnTo>
                  <a:pt x="11469574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5109350" y="2246690"/>
            <a:ext cx="1886203" cy="2205810"/>
          </a:xfrm>
          <a:custGeom>
            <a:avLst/>
            <a:gdLst/>
            <a:ahLst/>
            <a:cxnLst/>
            <a:rect r="r" b="b" t="t" l="l"/>
            <a:pathLst>
              <a:path h="2205810" w="1886203">
                <a:moveTo>
                  <a:pt x="0" y="0"/>
                </a:moveTo>
                <a:lnTo>
                  <a:pt x="1886203" y="0"/>
                </a:lnTo>
                <a:lnTo>
                  <a:pt x="1886203" y="2205810"/>
                </a:lnTo>
                <a:lnTo>
                  <a:pt x="0" y="220581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true" flipV="false" rot="-894983">
            <a:off x="13158839" y="2624388"/>
            <a:ext cx="383189" cy="1052822"/>
          </a:xfrm>
          <a:custGeom>
            <a:avLst/>
            <a:gdLst/>
            <a:ahLst/>
            <a:cxnLst/>
            <a:rect r="r" b="b" t="t" l="l"/>
            <a:pathLst>
              <a:path h="1052822" w="383189">
                <a:moveTo>
                  <a:pt x="383189" y="0"/>
                </a:moveTo>
                <a:lnTo>
                  <a:pt x="0" y="0"/>
                </a:lnTo>
                <a:lnTo>
                  <a:pt x="0" y="1052822"/>
                </a:lnTo>
                <a:lnTo>
                  <a:pt x="383189" y="1052822"/>
                </a:lnTo>
                <a:lnTo>
                  <a:pt x="383189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1171344">
            <a:off x="17388347" y="4554440"/>
            <a:ext cx="383189" cy="1052822"/>
          </a:xfrm>
          <a:custGeom>
            <a:avLst/>
            <a:gdLst/>
            <a:ahLst/>
            <a:cxnLst/>
            <a:rect r="r" b="b" t="t" l="l"/>
            <a:pathLst>
              <a:path h="1052822" w="383189">
                <a:moveTo>
                  <a:pt x="0" y="0"/>
                </a:moveTo>
                <a:lnTo>
                  <a:pt x="383189" y="0"/>
                </a:lnTo>
                <a:lnTo>
                  <a:pt x="383189" y="1052823"/>
                </a:lnTo>
                <a:lnTo>
                  <a:pt x="0" y="105282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5F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87770" y="7017"/>
            <a:ext cx="19601632" cy="10279983"/>
            <a:chOff x="0" y="0"/>
            <a:chExt cx="26135509" cy="137066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428865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447494" y="387725"/>
            <a:ext cx="17393011" cy="9511549"/>
            <a:chOff x="0" y="0"/>
            <a:chExt cx="4580875" cy="25050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80875" cy="2505099"/>
            </a:xfrm>
            <a:custGeom>
              <a:avLst/>
              <a:gdLst/>
              <a:ahLst/>
              <a:cxnLst/>
              <a:rect r="r" b="b" t="t" l="l"/>
              <a:pathLst>
                <a:path h="2505099" w="4580875">
                  <a:moveTo>
                    <a:pt x="13354" y="0"/>
                  </a:moveTo>
                  <a:lnTo>
                    <a:pt x="4567522" y="0"/>
                  </a:lnTo>
                  <a:cubicBezTo>
                    <a:pt x="4571064" y="0"/>
                    <a:pt x="4574460" y="1407"/>
                    <a:pt x="4576964" y="3911"/>
                  </a:cubicBezTo>
                  <a:cubicBezTo>
                    <a:pt x="4579469" y="6415"/>
                    <a:pt x="4580875" y="9812"/>
                    <a:pt x="4580875" y="13354"/>
                  </a:cubicBezTo>
                  <a:lnTo>
                    <a:pt x="4580875" y="2491746"/>
                  </a:lnTo>
                  <a:cubicBezTo>
                    <a:pt x="4580875" y="2495287"/>
                    <a:pt x="4579469" y="2498684"/>
                    <a:pt x="4576964" y="2501188"/>
                  </a:cubicBezTo>
                  <a:cubicBezTo>
                    <a:pt x="4574460" y="2503693"/>
                    <a:pt x="4571064" y="2505099"/>
                    <a:pt x="4567522" y="2505099"/>
                  </a:cubicBezTo>
                  <a:lnTo>
                    <a:pt x="13354" y="2505099"/>
                  </a:lnTo>
                  <a:cubicBezTo>
                    <a:pt x="9812" y="2505099"/>
                    <a:pt x="6415" y="2503693"/>
                    <a:pt x="3911" y="2501188"/>
                  </a:cubicBezTo>
                  <a:cubicBezTo>
                    <a:pt x="1407" y="2498684"/>
                    <a:pt x="0" y="2495287"/>
                    <a:pt x="0" y="2491746"/>
                  </a:cubicBezTo>
                  <a:lnTo>
                    <a:pt x="0" y="13354"/>
                  </a:lnTo>
                  <a:cubicBezTo>
                    <a:pt x="0" y="9812"/>
                    <a:pt x="1407" y="6415"/>
                    <a:pt x="3911" y="3911"/>
                  </a:cubicBezTo>
                  <a:cubicBezTo>
                    <a:pt x="6415" y="1407"/>
                    <a:pt x="9812" y="0"/>
                    <a:pt x="1335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84E3C">
                    <a:alpha val="100000"/>
                  </a:srgbClr>
                </a:gs>
                <a:gs pos="100000">
                  <a:srgbClr val="1F403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80875" cy="25431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5556986" y="4072277"/>
            <a:ext cx="6884732" cy="1444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>
                <a:solidFill>
                  <a:srgbClr val="FFFFFF"/>
                </a:solidFill>
                <a:latin typeface="Pluma"/>
                <a:ea typeface="Pluma"/>
                <a:cs typeface="Pluma"/>
                <a:sym typeface="Pluma"/>
              </a:rPr>
              <a:t>Wishing You 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967847" y="5262409"/>
            <a:ext cx="11815272" cy="2316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85"/>
              </a:lnSpc>
            </a:pPr>
            <a:r>
              <a:rPr lang="en-US" sz="11885">
                <a:solidFill>
                  <a:srgbClr val="FFD125"/>
                </a:solidFill>
                <a:latin typeface="Pluma"/>
                <a:ea typeface="Pluma"/>
                <a:cs typeface="Pluma"/>
                <a:sym typeface="Pluma"/>
              </a:rPr>
              <a:t>Merry Christmas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-1332435" y="7749480"/>
            <a:ext cx="10463603" cy="2149795"/>
          </a:xfrm>
          <a:custGeom>
            <a:avLst/>
            <a:gdLst/>
            <a:ahLst/>
            <a:cxnLst/>
            <a:rect r="r" b="b" t="t" l="l"/>
            <a:pathLst>
              <a:path h="2149795" w="10463603">
                <a:moveTo>
                  <a:pt x="0" y="0"/>
                </a:moveTo>
                <a:lnTo>
                  <a:pt x="10463603" y="0"/>
                </a:lnTo>
                <a:lnTo>
                  <a:pt x="10463603" y="2149795"/>
                </a:lnTo>
                <a:lnTo>
                  <a:pt x="0" y="21497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875483" y="7749480"/>
            <a:ext cx="10463603" cy="2149795"/>
          </a:xfrm>
          <a:custGeom>
            <a:avLst/>
            <a:gdLst/>
            <a:ahLst/>
            <a:cxnLst/>
            <a:rect r="r" b="b" t="t" l="l"/>
            <a:pathLst>
              <a:path h="2149795" w="10463603">
                <a:moveTo>
                  <a:pt x="0" y="0"/>
                </a:moveTo>
                <a:lnTo>
                  <a:pt x="10463603" y="0"/>
                </a:lnTo>
                <a:lnTo>
                  <a:pt x="10463603" y="2149795"/>
                </a:lnTo>
                <a:lnTo>
                  <a:pt x="0" y="21497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2590118" y="-1698305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0" y="0"/>
                </a:moveTo>
                <a:lnTo>
                  <a:pt x="11469574" y="0"/>
                </a:lnTo>
                <a:lnTo>
                  <a:pt x="11469574" y="3842307"/>
                </a:lnTo>
                <a:lnTo>
                  <a:pt x="0" y="38423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8879456" y="-1698305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11469574" y="0"/>
                </a:moveTo>
                <a:lnTo>
                  <a:pt x="0" y="0"/>
                </a:lnTo>
                <a:lnTo>
                  <a:pt x="0" y="3842307"/>
                </a:lnTo>
                <a:lnTo>
                  <a:pt x="11469574" y="3842307"/>
                </a:lnTo>
                <a:lnTo>
                  <a:pt x="11469574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802138" y="3000833"/>
            <a:ext cx="5546893" cy="8972915"/>
          </a:xfrm>
          <a:custGeom>
            <a:avLst/>
            <a:gdLst/>
            <a:ahLst/>
            <a:cxnLst/>
            <a:rect r="r" b="b" t="t" l="l"/>
            <a:pathLst>
              <a:path h="8972915" w="5546893">
                <a:moveTo>
                  <a:pt x="0" y="0"/>
                </a:moveTo>
                <a:lnTo>
                  <a:pt x="5546892" y="0"/>
                </a:lnTo>
                <a:lnTo>
                  <a:pt x="5546892" y="8972915"/>
                </a:lnTo>
                <a:lnTo>
                  <a:pt x="0" y="89729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2195233" y="3935873"/>
            <a:ext cx="5546893" cy="8972915"/>
          </a:xfrm>
          <a:custGeom>
            <a:avLst/>
            <a:gdLst/>
            <a:ahLst/>
            <a:cxnLst/>
            <a:rect r="r" b="b" t="t" l="l"/>
            <a:pathLst>
              <a:path h="8972915" w="5546893">
                <a:moveTo>
                  <a:pt x="0" y="0"/>
                </a:moveTo>
                <a:lnTo>
                  <a:pt x="5546893" y="0"/>
                </a:lnTo>
                <a:lnTo>
                  <a:pt x="5546893" y="8972915"/>
                </a:lnTo>
                <a:lnTo>
                  <a:pt x="0" y="89729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809371" y="2119962"/>
            <a:ext cx="1138534" cy="2487044"/>
          </a:xfrm>
          <a:custGeom>
            <a:avLst/>
            <a:gdLst/>
            <a:ahLst/>
            <a:cxnLst/>
            <a:rect r="r" b="b" t="t" l="l"/>
            <a:pathLst>
              <a:path h="2487044" w="1138534">
                <a:moveTo>
                  <a:pt x="0" y="0"/>
                </a:moveTo>
                <a:lnTo>
                  <a:pt x="1138534" y="0"/>
                </a:lnTo>
                <a:lnTo>
                  <a:pt x="1138534" y="2487044"/>
                </a:lnTo>
                <a:lnTo>
                  <a:pt x="0" y="2487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770014" y="1930047"/>
            <a:ext cx="1138534" cy="2487044"/>
          </a:xfrm>
          <a:custGeom>
            <a:avLst/>
            <a:gdLst/>
            <a:ahLst/>
            <a:cxnLst/>
            <a:rect r="r" b="b" t="t" l="l"/>
            <a:pathLst>
              <a:path h="2487044" w="1138534">
                <a:moveTo>
                  <a:pt x="0" y="0"/>
                </a:moveTo>
                <a:lnTo>
                  <a:pt x="1138534" y="0"/>
                </a:lnTo>
                <a:lnTo>
                  <a:pt x="1138534" y="2487045"/>
                </a:lnTo>
                <a:lnTo>
                  <a:pt x="0" y="24870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144669" y="1122910"/>
            <a:ext cx="1138534" cy="2487044"/>
          </a:xfrm>
          <a:custGeom>
            <a:avLst/>
            <a:gdLst/>
            <a:ahLst/>
            <a:cxnLst/>
            <a:rect r="r" b="b" t="t" l="l"/>
            <a:pathLst>
              <a:path h="2487044" w="1138534">
                <a:moveTo>
                  <a:pt x="0" y="0"/>
                </a:moveTo>
                <a:lnTo>
                  <a:pt x="1138534" y="0"/>
                </a:lnTo>
                <a:lnTo>
                  <a:pt x="1138534" y="2487044"/>
                </a:lnTo>
                <a:lnTo>
                  <a:pt x="0" y="2487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339281" y="932995"/>
            <a:ext cx="1138534" cy="2487044"/>
          </a:xfrm>
          <a:custGeom>
            <a:avLst/>
            <a:gdLst/>
            <a:ahLst/>
            <a:cxnLst/>
            <a:rect r="r" b="b" t="t" l="l"/>
            <a:pathLst>
              <a:path h="2487044" w="1138534">
                <a:moveTo>
                  <a:pt x="0" y="0"/>
                </a:moveTo>
                <a:lnTo>
                  <a:pt x="1138534" y="0"/>
                </a:lnTo>
                <a:lnTo>
                  <a:pt x="1138534" y="2487044"/>
                </a:lnTo>
                <a:lnTo>
                  <a:pt x="0" y="2487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4913744" y="7487290"/>
            <a:ext cx="4042587" cy="4639985"/>
          </a:xfrm>
          <a:custGeom>
            <a:avLst/>
            <a:gdLst/>
            <a:ahLst/>
            <a:cxnLst/>
            <a:rect r="r" b="b" t="t" l="l"/>
            <a:pathLst>
              <a:path h="4639985" w="4042587">
                <a:moveTo>
                  <a:pt x="0" y="0"/>
                </a:moveTo>
                <a:lnTo>
                  <a:pt x="4042586" y="0"/>
                </a:lnTo>
                <a:lnTo>
                  <a:pt x="4042586" y="4639985"/>
                </a:lnTo>
                <a:lnTo>
                  <a:pt x="0" y="46399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8219310" y="6976746"/>
            <a:ext cx="4945882" cy="4997002"/>
          </a:xfrm>
          <a:custGeom>
            <a:avLst/>
            <a:gdLst/>
            <a:ahLst/>
            <a:cxnLst/>
            <a:rect r="r" b="b" t="t" l="l"/>
            <a:pathLst>
              <a:path h="4997002" w="4945882">
                <a:moveTo>
                  <a:pt x="4945882" y="0"/>
                </a:moveTo>
                <a:lnTo>
                  <a:pt x="0" y="0"/>
                </a:lnTo>
                <a:lnTo>
                  <a:pt x="0" y="4997002"/>
                </a:lnTo>
                <a:lnTo>
                  <a:pt x="4945882" y="4997002"/>
                </a:lnTo>
                <a:lnTo>
                  <a:pt x="4945882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6935037" y="595130"/>
            <a:ext cx="4128630" cy="4118309"/>
          </a:xfrm>
          <a:custGeom>
            <a:avLst/>
            <a:gdLst/>
            <a:ahLst/>
            <a:cxnLst/>
            <a:rect r="r" b="b" t="t" l="l"/>
            <a:pathLst>
              <a:path h="4118309" w="4128630">
                <a:moveTo>
                  <a:pt x="0" y="0"/>
                </a:moveTo>
                <a:lnTo>
                  <a:pt x="4128630" y="0"/>
                </a:lnTo>
                <a:lnTo>
                  <a:pt x="4128630" y="4118309"/>
                </a:lnTo>
                <a:lnTo>
                  <a:pt x="0" y="41183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63172" y="8274802"/>
            <a:ext cx="3162994" cy="3698946"/>
          </a:xfrm>
          <a:custGeom>
            <a:avLst/>
            <a:gdLst/>
            <a:ahLst/>
            <a:cxnLst/>
            <a:rect r="r" b="b" t="t" l="l"/>
            <a:pathLst>
              <a:path h="3698946" w="3162994">
                <a:moveTo>
                  <a:pt x="0" y="0"/>
                </a:moveTo>
                <a:lnTo>
                  <a:pt x="3162994" y="0"/>
                </a:lnTo>
                <a:lnTo>
                  <a:pt x="3162994" y="3698946"/>
                </a:lnTo>
                <a:lnTo>
                  <a:pt x="0" y="36989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true" flipV="false" rot="0">
            <a:off x="13908548" y="7487290"/>
            <a:ext cx="3566101" cy="3819117"/>
          </a:xfrm>
          <a:custGeom>
            <a:avLst/>
            <a:gdLst/>
            <a:ahLst/>
            <a:cxnLst/>
            <a:rect r="r" b="b" t="t" l="l"/>
            <a:pathLst>
              <a:path h="3819117" w="3566101">
                <a:moveTo>
                  <a:pt x="3566101" y="0"/>
                </a:moveTo>
                <a:lnTo>
                  <a:pt x="0" y="0"/>
                </a:lnTo>
                <a:lnTo>
                  <a:pt x="0" y="3819118"/>
                </a:lnTo>
                <a:lnTo>
                  <a:pt x="3566101" y="3819118"/>
                </a:lnTo>
                <a:lnTo>
                  <a:pt x="3566101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true" flipV="false" rot="0">
            <a:off x="14014303" y="1237128"/>
            <a:ext cx="4617409" cy="3906372"/>
          </a:xfrm>
          <a:custGeom>
            <a:avLst/>
            <a:gdLst/>
            <a:ahLst/>
            <a:cxnLst/>
            <a:rect r="r" b="b" t="t" l="l"/>
            <a:pathLst>
              <a:path h="3906372" w="4617409">
                <a:moveTo>
                  <a:pt x="4617409" y="0"/>
                </a:moveTo>
                <a:lnTo>
                  <a:pt x="0" y="0"/>
                </a:lnTo>
                <a:lnTo>
                  <a:pt x="0" y="3906372"/>
                </a:lnTo>
                <a:lnTo>
                  <a:pt x="4617409" y="3906372"/>
                </a:lnTo>
                <a:lnTo>
                  <a:pt x="4617409" y="0"/>
                </a:lnTo>
                <a:close/>
              </a:path>
            </a:pathLst>
          </a:custGeom>
          <a:blipFill>
            <a:blip r:embed="rId16"/>
            <a:stretch>
              <a:fillRect l="0" t="-56958" r="-7894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-632048" y="1410298"/>
            <a:ext cx="4617409" cy="3906372"/>
          </a:xfrm>
          <a:custGeom>
            <a:avLst/>
            <a:gdLst/>
            <a:ahLst/>
            <a:cxnLst/>
            <a:rect r="r" b="b" t="t" l="l"/>
            <a:pathLst>
              <a:path h="3906372" w="4617409">
                <a:moveTo>
                  <a:pt x="0" y="0"/>
                </a:moveTo>
                <a:lnTo>
                  <a:pt x="4617409" y="0"/>
                </a:lnTo>
                <a:lnTo>
                  <a:pt x="4617409" y="3906372"/>
                </a:lnTo>
                <a:lnTo>
                  <a:pt x="0" y="390637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56958" r="-7894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2364038">
            <a:off x="1028700" y="1780447"/>
            <a:ext cx="1381200" cy="1583037"/>
          </a:xfrm>
          <a:custGeom>
            <a:avLst/>
            <a:gdLst/>
            <a:ahLst/>
            <a:cxnLst/>
            <a:rect r="r" b="b" t="t" l="l"/>
            <a:pathLst>
              <a:path h="1583037" w="1381200">
                <a:moveTo>
                  <a:pt x="0" y="0"/>
                </a:moveTo>
                <a:lnTo>
                  <a:pt x="1381200" y="0"/>
                </a:lnTo>
                <a:lnTo>
                  <a:pt x="1381200" y="1583037"/>
                </a:lnTo>
                <a:lnTo>
                  <a:pt x="0" y="158303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2364038">
            <a:off x="6244437" y="1668758"/>
            <a:ext cx="1381200" cy="1583037"/>
          </a:xfrm>
          <a:custGeom>
            <a:avLst/>
            <a:gdLst/>
            <a:ahLst/>
            <a:cxnLst/>
            <a:rect r="r" b="b" t="t" l="l"/>
            <a:pathLst>
              <a:path h="1583037" w="1381200">
                <a:moveTo>
                  <a:pt x="0" y="0"/>
                </a:moveTo>
                <a:lnTo>
                  <a:pt x="1381200" y="0"/>
                </a:lnTo>
                <a:lnTo>
                  <a:pt x="1381200" y="1583037"/>
                </a:lnTo>
                <a:lnTo>
                  <a:pt x="0" y="158303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1274588">
            <a:off x="15354395" y="1827052"/>
            <a:ext cx="1108059" cy="1489827"/>
          </a:xfrm>
          <a:custGeom>
            <a:avLst/>
            <a:gdLst/>
            <a:ahLst/>
            <a:cxnLst/>
            <a:rect r="r" b="b" t="t" l="l"/>
            <a:pathLst>
              <a:path h="1489827" w="1108059">
                <a:moveTo>
                  <a:pt x="0" y="0"/>
                </a:moveTo>
                <a:lnTo>
                  <a:pt x="1108059" y="0"/>
                </a:lnTo>
                <a:lnTo>
                  <a:pt x="1108059" y="1489827"/>
                </a:lnTo>
                <a:lnTo>
                  <a:pt x="0" y="148982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5F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87770" y="7017"/>
            <a:ext cx="19601632" cy="10279983"/>
            <a:chOff x="0" y="0"/>
            <a:chExt cx="26135509" cy="137066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428865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447494" y="387725"/>
            <a:ext cx="17393011" cy="9511549"/>
            <a:chOff x="0" y="0"/>
            <a:chExt cx="4580875" cy="25050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80875" cy="2505099"/>
            </a:xfrm>
            <a:custGeom>
              <a:avLst/>
              <a:gdLst/>
              <a:ahLst/>
              <a:cxnLst/>
              <a:rect r="r" b="b" t="t" l="l"/>
              <a:pathLst>
                <a:path h="2505099" w="4580875">
                  <a:moveTo>
                    <a:pt x="13354" y="0"/>
                  </a:moveTo>
                  <a:lnTo>
                    <a:pt x="4567522" y="0"/>
                  </a:lnTo>
                  <a:cubicBezTo>
                    <a:pt x="4571064" y="0"/>
                    <a:pt x="4574460" y="1407"/>
                    <a:pt x="4576964" y="3911"/>
                  </a:cubicBezTo>
                  <a:cubicBezTo>
                    <a:pt x="4579469" y="6415"/>
                    <a:pt x="4580875" y="9812"/>
                    <a:pt x="4580875" y="13354"/>
                  </a:cubicBezTo>
                  <a:lnTo>
                    <a:pt x="4580875" y="2491746"/>
                  </a:lnTo>
                  <a:cubicBezTo>
                    <a:pt x="4580875" y="2495287"/>
                    <a:pt x="4579469" y="2498684"/>
                    <a:pt x="4576964" y="2501188"/>
                  </a:cubicBezTo>
                  <a:cubicBezTo>
                    <a:pt x="4574460" y="2503693"/>
                    <a:pt x="4571064" y="2505099"/>
                    <a:pt x="4567522" y="2505099"/>
                  </a:cubicBezTo>
                  <a:lnTo>
                    <a:pt x="13354" y="2505099"/>
                  </a:lnTo>
                  <a:cubicBezTo>
                    <a:pt x="9812" y="2505099"/>
                    <a:pt x="6415" y="2503693"/>
                    <a:pt x="3911" y="2501188"/>
                  </a:cubicBezTo>
                  <a:cubicBezTo>
                    <a:pt x="1407" y="2498684"/>
                    <a:pt x="0" y="2495287"/>
                    <a:pt x="0" y="2491746"/>
                  </a:cubicBezTo>
                  <a:lnTo>
                    <a:pt x="0" y="13354"/>
                  </a:lnTo>
                  <a:cubicBezTo>
                    <a:pt x="0" y="9812"/>
                    <a:pt x="1407" y="6415"/>
                    <a:pt x="3911" y="3911"/>
                  </a:cubicBezTo>
                  <a:cubicBezTo>
                    <a:pt x="6415" y="1407"/>
                    <a:pt x="9812" y="0"/>
                    <a:pt x="1335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84E3C">
                    <a:alpha val="100000"/>
                  </a:srgbClr>
                </a:gs>
                <a:gs pos="100000">
                  <a:srgbClr val="1F403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80875" cy="25431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true" flipV="false" rot="0">
            <a:off x="11665577" y="387725"/>
            <a:ext cx="8295287" cy="10416456"/>
          </a:xfrm>
          <a:custGeom>
            <a:avLst/>
            <a:gdLst/>
            <a:ahLst/>
            <a:cxnLst/>
            <a:rect r="r" b="b" t="t" l="l"/>
            <a:pathLst>
              <a:path h="10416456" w="8295287">
                <a:moveTo>
                  <a:pt x="8295287" y="0"/>
                </a:moveTo>
                <a:lnTo>
                  <a:pt x="0" y="0"/>
                </a:lnTo>
                <a:lnTo>
                  <a:pt x="0" y="10416456"/>
                </a:lnTo>
                <a:lnTo>
                  <a:pt x="8295287" y="10416456"/>
                </a:lnTo>
                <a:lnTo>
                  <a:pt x="829528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473792" y="2725616"/>
            <a:ext cx="8446268" cy="1924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>
                <a:solidFill>
                  <a:srgbClr val="FFD125"/>
                </a:solidFill>
                <a:latin typeface="Pluma"/>
                <a:ea typeface="Pluma"/>
                <a:cs typeface="Pluma"/>
                <a:sym typeface="Pluma"/>
              </a:rPr>
              <a:t>Christmas is a magical time of year, filled with joy, togetherness, and the spirit of giving.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835929">
            <a:off x="-2501144" y="-1650827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0" y="0"/>
                </a:moveTo>
                <a:lnTo>
                  <a:pt x="11469574" y="0"/>
                </a:lnTo>
                <a:lnTo>
                  <a:pt x="11469574" y="3842308"/>
                </a:lnTo>
                <a:lnTo>
                  <a:pt x="0" y="38423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606782">
            <a:off x="9912640" y="-1650827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0" y="0"/>
                </a:moveTo>
                <a:lnTo>
                  <a:pt x="11469574" y="0"/>
                </a:lnTo>
                <a:lnTo>
                  <a:pt x="11469574" y="3842308"/>
                </a:lnTo>
                <a:lnTo>
                  <a:pt x="0" y="38423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230605" y="3515744"/>
            <a:ext cx="5933711" cy="4403308"/>
          </a:xfrm>
          <a:custGeom>
            <a:avLst/>
            <a:gdLst/>
            <a:ahLst/>
            <a:cxnLst/>
            <a:rect r="r" b="b" t="t" l="l"/>
            <a:pathLst>
              <a:path h="4403308" w="5933711">
                <a:moveTo>
                  <a:pt x="0" y="0"/>
                </a:moveTo>
                <a:lnTo>
                  <a:pt x="5933710" y="0"/>
                </a:lnTo>
                <a:lnTo>
                  <a:pt x="5933710" y="4403308"/>
                </a:lnTo>
                <a:lnTo>
                  <a:pt x="0" y="44033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54135" y="2735141"/>
            <a:ext cx="3103254" cy="6882216"/>
          </a:xfrm>
          <a:custGeom>
            <a:avLst/>
            <a:gdLst/>
            <a:ahLst/>
            <a:cxnLst/>
            <a:rect r="r" b="b" t="t" l="l"/>
            <a:pathLst>
              <a:path h="6882216" w="3103254">
                <a:moveTo>
                  <a:pt x="0" y="0"/>
                </a:moveTo>
                <a:lnTo>
                  <a:pt x="3103254" y="0"/>
                </a:lnTo>
                <a:lnTo>
                  <a:pt x="3103254" y="6882215"/>
                </a:lnTo>
                <a:lnTo>
                  <a:pt x="0" y="68822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922080" y="5627661"/>
            <a:ext cx="7549692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2898">
                <a:solidFill>
                  <a:srgbClr val="FFFFFF"/>
                </a:solidFill>
                <a:latin typeface="Pluma"/>
                <a:ea typeface="Pluma"/>
                <a:cs typeface="Pluma"/>
                <a:sym typeface="Pluma"/>
              </a:rPr>
              <a:t>Let’s dive into the traditions, meaning, and beauty of this cherished holiday</a:t>
            </a:r>
          </a:p>
        </p:txBody>
      </p:sp>
      <p:sp>
        <p:nvSpPr>
          <p:cNvPr name="Freeform 15" id="15"/>
          <p:cNvSpPr/>
          <p:nvPr/>
        </p:nvSpPr>
        <p:spPr>
          <a:xfrm flipH="true" flipV="false" rot="0">
            <a:off x="-1734113" y="5217084"/>
            <a:ext cx="7279751" cy="7214587"/>
          </a:xfrm>
          <a:custGeom>
            <a:avLst/>
            <a:gdLst/>
            <a:ahLst/>
            <a:cxnLst/>
            <a:rect r="r" b="b" t="t" l="l"/>
            <a:pathLst>
              <a:path h="7214587" w="7279751">
                <a:moveTo>
                  <a:pt x="7279750" y="0"/>
                </a:moveTo>
                <a:lnTo>
                  <a:pt x="0" y="0"/>
                </a:lnTo>
                <a:lnTo>
                  <a:pt x="0" y="7214586"/>
                </a:lnTo>
                <a:lnTo>
                  <a:pt x="7279750" y="7214586"/>
                </a:lnTo>
                <a:lnTo>
                  <a:pt x="727975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-2700068" y="113105"/>
            <a:ext cx="5933711" cy="4403308"/>
          </a:xfrm>
          <a:custGeom>
            <a:avLst/>
            <a:gdLst/>
            <a:ahLst/>
            <a:cxnLst/>
            <a:rect r="r" b="b" t="t" l="l"/>
            <a:pathLst>
              <a:path h="4403308" w="5933711">
                <a:moveTo>
                  <a:pt x="5933711" y="0"/>
                </a:moveTo>
                <a:lnTo>
                  <a:pt x="0" y="0"/>
                </a:lnTo>
                <a:lnTo>
                  <a:pt x="0" y="4403308"/>
                </a:lnTo>
                <a:lnTo>
                  <a:pt x="5933711" y="4403308"/>
                </a:lnTo>
                <a:lnTo>
                  <a:pt x="5933711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230813" y="7354162"/>
            <a:ext cx="7529602" cy="2655896"/>
          </a:xfrm>
          <a:custGeom>
            <a:avLst/>
            <a:gdLst/>
            <a:ahLst/>
            <a:cxnLst/>
            <a:rect r="r" b="b" t="t" l="l"/>
            <a:pathLst>
              <a:path h="2655896" w="7529602">
                <a:moveTo>
                  <a:pt x="0" y="0"/>
                </a:moveTo>
                <a:lnTo>
                  <a:pt x="7529601" y="0"/>
                </a:lnTo>
                <a:lnTo>
                  <a:pt x="7529601" y="2655896"/>
                </a:lnTo>
                <a:lnTo>
                  <a:pt x="0" y="26558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847469" y="4887865"/>
            <a:ext cx="3698913" cy="511123"/>
          </a:xfrm>
          <a:custGeom>
            <a:avLst/>
            <a:gdLst/>
            <a:ahLst/>
            <a:cxnLst/>
            <a:rect r="r" b="b" t="t" l="l"/>
            <a:pathLst>
              <a:path h="511123" w="3698913">
                <a:moveTo>
                  <a:pt x="0" y="0"/>
                </a:moveTo>
                <a:lnTo>
                  <a:pt x="3698914" y="0"/>
                </a:lnTo>
                <a:lnTo>
                  <a:pt x="3698914" y="511122"/>
                </a:lnTo>
                <a:lnTo>
                  <a:pt x="0" y="5111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12471772" y="6540750"/>
            <a:ext cx="4633099" cy="4567253"/>
          </a:xfrm>
          <a:custGeom>
            <a:avLst/>
            <a:gdLst/>
            <a:ahLst/>
            <a:cxnLst/>
            <a:rect r="r" b="b" t="t" l="l"/>
            <a:pathLst>
              <a:path h="4567253" w="4633099">
                <a:moveTo>
                  <a:pt x="4633099" y="0"/>
                </a:moveTo>
                <a:lnTo>
                  <a:pt x="0" y="0"/>
                </a:lnTo>
                <a:lnTo>
                  <a:pt x="0" y="4567254"/>
                </a:lnTo>
                <a:lnTo>
                  <a:pt x="4633099" y="4567254"/>
                </a:lnTo>
                <a:lnTo>
                  <a:pt x="4633099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693904" y="3692403"/>
            <a:ext cx="1526970" cy="1785707"/>
          </a:xfrm>
          <a:custGeom>
            <a:avLst/>
            <a:gdLst/>
            <a:ahLst/>
            <a:cxnLst/>
            <a:rect r="r" b="b" t="t" l="l"/>
            <a:pathLst>
              <a:path h="1785707" w="1526970">
                <a:moveTo>
                  <a:pt x="0" y="0"/>
                </a:moveTo>
                <a:lnTo>
                  <a:pt x="1526970" y="0"/>
                </a:lnTo>
                <a:lnTo>
                  <a:pt x="1526970" y="1785707"/>
                </a:lnTo>
                <a:lnTo>
                  <a:pt x="0" y="178570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-1401805">
            <a:off x="13285328" y="1465595"/>
            <a:ext cx="493501" cy="1355907"/>
          </a:xfrm>
          <a:custGeom>
            <a:avLst/>
            <a:gdLst/>
            <a:ahLst/>
            <a:cxnLst/>
            <a:rect r="r" b="b" t="t" l="l"/>
            <a:pathLst>
              <a:path h="1355907" w="493501">
                <a:moveTo>
                  <a:pt x="493501" y="0"/>
                </a:moveTo>
                <a:lnTo>
                  <a:pt x="0" y="0"/>
                </a:lnTo>
                <a:lnTo>
                  <a:pt x="0" y="1355907"/>
                </a:lnTo>
                <a:lnTo>
                  <a:pt x="493501" y="1355907"/>
                </a:lnTo>
                <a:lnTo>
                  <a:pt x="493501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264843" y="645240"/>
            <a:ext cx="1730770" cy="1556180"/>
          </a:xfrm>
          <a:custGeom>
            <a:avLst/>
            <a:gdLst/>
            <a:ahLst/>
            <a:cxnLst/>
            <a:rect r="r" b="b" t="t" l="l"/>
            <a:pathLst>
              <a:path h="1556180" w="1730770">
                <a:moveTo>
                  <a:pt x="0" y="0"/>
                </a:moveTo>
                <a:lnTo>
                  <a:pt x="1730770" y="0"/>
                </a:lnTo>
                <a:lnTo>
                  <a:pt x="1730770" y="1556180"/>
                </a:lnTo>
                <a:lnTo>
                  <a:pt x="0" y="155618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7743" t="-23134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5F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87770" y="7017"/>
            <a:ext cx="19601632" cy="10279983"/>
            <a:chOff x="0" y="0"/>
            <a:chExt cx="26135509" cy="137066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428865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447494" y="387725"/>
            <a:ext cx="17393011" cy="9511549"/>
            <a:chOff x="0" y="0"/>
            <a:chExt cx="4580875" cy="25050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80875" cy="2505099"/>
            </a:xfrm>
            <a:custGeom>
              <a:avLst/>
              <a:gdLst/>
              <a:ahLst/>
              <a:cxnLst/>
              <a:rect r="r" b="b" t="t" l="l"/>
              <a:pathLst>
                <a:path h="2505099" w="4580875">
                  <a:moveTo>
                    <a:pt x="13354" y="0"/>
                  </a:moveTo>
                  <a:lnTo>
                    <a:pt x="4567522" y="0"/>
                  </a:lnTo>
                  <a:cubicBezTo>
                    <a:pt x="4571064" y="0"/>
                    <a:pt x="4574460" y="1407"/>
                    <a:pt x="4576964" y="3911"/>
                  </a:cubicBezTo>
                  <a:cubicBezTo>
                    <a:pt x="4579469" y="6415"/>
                    <a:pt x="4580875" y="9812"/>
                    <a:pt x="4580875" y="13354"/>
                  </a:cubicBezTo>
                  <a:lnTo>
                    <a:pt x="4580875" y="2491746"/>
                  </a:lnTo>
                  <a:cubicBezTo>
                    <a:pt x="4580875" y="2495287"/>
                    <a:pt x="4579469" y="2498684"/>
                    <a:pt x="4576964" y="2501188"/>
                  </a:cubicBezTo>
                  <a:cubicBezTo>
                    <a:pt x="4574460" y="2503693"/>
                    <a:pt x="4571064" y="2505099"/>
                    <a:pt x="4567522" y="2505099"/>
                  </a:cubicBezTo>
                  <a:lnTo>
                    <a:pt x="13354" y="2505099"/>
                  </a:lnTo>
                  <a:cubicBezTo>
                    <a:pt x="9812" y="2505099"/>
                    <a:pt x="6415" y="2503693"/>
                    <a:pt x="3911" y="2501188"/>
                  </a:cubicBezTo>
                  <a:cubicBezTo>
                    <a:pt x="1407" y="2498684"/>
                    <a:pt x="0" y="2495287"/>
                    <a:pt x="0" y="2491746"/>
                  </a:cubicBezTo>
                  <a:lnTo>
                    <a:pt x="0" y="13354"/>
                  </a:lnTo>
                  <a:cubicBezTo>
                    <a:pt x="0" y="9812"/>
                    <a:pt x="1407" y="6415"/>
                    <a:pt x="3911" y="3911"/>
                  </a:cubicBezTo>
                  <a:cubicBezTo>
                    <a:pt x="6415" y="1407"/>
                    <a:pt x="9812" y="0"/>
                    <a:pt x="1335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84E3C">
                    <a:alpha val="100000"/>
                  </a:srgbClr>
                </a:gs>
                <a:gs pos="100000">
                  <a:srgbClr val="1F403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80875" cy="25431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5343367" y="8103246"/>
            <a:ext cx="8741734" cy="1796029"/>
          </a:xfrm>
          <a:custGeom>
            <a:avLst/>
            <a:gdLst/>
            <a:ahLst/>
            <a:cxnLst/>
            <a:rect r="r" b="b" t="t" l="l"/>
            <a:pathLst>
              <a:path h="1796029" w="8741734">
                <a:moveTo>
                  <a:pt x="0" y="0"/>
                </a:moveTo>
                <a:lnTo>
                  <a:pt x="8741734" y="0"/>
                </a:lnTo>
                <a:lnTo>
                  <a:pt x="8741734" y="1796029"/>
                </a:lnTo>
                <a:lnTo>
                  <a:pt x="0" y="1796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835929">
            <a:off x="-2501144" y="-1650827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0" y="0"/>
                </a:moveTo>
                <a:lnTo>
                  <a:pt x="11469574" y="0"/>
                </a:lnTo>
                <a:lnTo>
                  <a:pt x="11469574" y="3842308"/>
                </a:lnTo>
                <a:lnTo>
                  <a:pt x="0" y="38423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606782">
            <a:off x="9912640" y="-1650827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0" y="0"/>
                </a:moveTo>
                <a:lnTo>
                  <a:pt x="11469574" y="0"/>
                </a:lnTo>
                <a:lnTo>
                  <a:pt x="11469574" y="3842308"/>
                </a:lnTo>
                <a:lnTo>
                  <a:pt x="0" y="38423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294543" y="4269810"/>
            <a:ext cx="3698913" cy="511123"/>
          </a:xfrm>
          <a:custGeom>
            <a:avLst/>
            <a:gdLst/>
            <a:ahLst/>
            <a:cxnLst/>
            <a:rect r="r" b="b" t="t" l="l"/>
            <a:pathLst>
              <a:path h="511123" w="3698913">
                <a:moveTo>
                  <a:pt x="0" y="0"/>
                </a:moveTo>
                <a:lnTo>
                  <a:pt x="3698914" y="0"/>
                </a:lnTo>
                <a:lnTo>
                  <a:pt x="3698914" y="511123"/>
                </a:lnTo>
                <a:lnTo>
                  <a:pt x="0" y="511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936006" y="1297746"/>
            <a:ext cx="6432549" cy="11418726"/>
          </a:xfrm>
          <a:custGeom>
            <a:avLst/>
            <a:gdLst/>
            <a:ahLst/>
            <a:cxnLst/>
            <a:rect r="r" b="b" t="t" l="l"/>
            <a:pathLst>
              <a:path h="11418726" w="6432549">
                <a:moveTo>
                  <a:pt x="0" y="0"/>
                </a:moveTo>
                <a:lnTo>
                  <a:pt x="6432549" y="0"/>
                </a:lnTo>
                <a:lnTo>
                  <a:pt x="6432549" y="11418726"/>
                </a:lnTo>
                <a:lnTo>
                  <a:pt x="0" y="114187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769824" y="-442075"/>
            <a:ext cx="6748353" cy="3095807"/>
          </a:xfrm>
          <a:custGeom>
            <a:avLst/>
            <a:gdLst/>
            <a:ahLst/>
            <a:cxnLst/>
            <a:rect r="r" b="b" t="t" l="l"/>
            <a:pathLst>
              <a:path h="3095807" w="6748353">
                <a:moveTo>
                  <a:pt x="0" y="0"/>
                </a:moveTo>
                <a:lnTo>
                  <a:pt x="6748352" y="0"/>
                </a:lnTo>
                <a:lnTo>
                  <a:pt x="6748352" y="3095807"/>
                </a:lnTo>
                <a:lnTo>
                  <a:pt x="0" y="30958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343367" y="5034410"/>
            <a:ext cx="7601265" cy="1676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Christmas celebrates the birth of Jesus Christ and represents hope, love, and unity. Beyond its religious significance, it’s a global celebration of family, kindness, and generosity.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3190594" y="2049751"/>
            <a:ext cx="5546893" cy="8972915"/>
          </a:xfrm>
          <a:custGeom>
            <a:avLst/>
            <a:gdLst/>
            <a:ahLst/>
            <a:cxnLst/>
            <a:rect r="r" b="b" t="t" l="l"/>
            <a:pathLst>
              <a:path h="8972915" w="5546893">
                <a:moveTo>
                  <a:pt x="0" y="0"/>
                </a:moveTo>
                <a:lnTo>
                  <a:pt x="5546893" y="0"/>
                </a:lnTo>
                <a:lnTo>
                  <a:pt x="5546893" y="8972915"/>
                </a:lnTo>
                <a:lnTo>
                  <a:pt x="0" y="89729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487105" y="5414240"/>
            <a:ext cx="6800895" cy="8229600"/>
          </a:xfrm>
          <a:custGeom>
            <a:avLst/>
            <a:gdLst/>
            <a:ahLst/>
            <a:cxnLst/>
            <a:rect r="r" b="b" t="t" l="l"/>
            <a:pathLst>
              <a:path h="8229600" w="6800895">
                <a:moveTo>
                  <a:pt x="0" y="0"/>
                </a:moveTo>
                <a:lnTo>
                  <a:pt x="6800895" y="0"/>
                </a:lnTo>
                <a:lnTo>
                  <a:pt x="68008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869773" y="7612411"/>
            <a:ext cx="4055632" cy="3130770"/>
          </a:xfrm>
          <a:custGeom>
            <a:avLst/>
            <a:gdLst/>
            <a:ahLst/>
            <a:cxnLst/>
            <a:rect r="r" b="b" t="t" l="l"/>
            <a:pathLst>
              <a:path h="3130770" w="4055632">
                <a:moveTo>
                  <a:pt x="0" y="0"/>
                </a:moveTo>
                <a:lnTo>
                  <a:pt x="4055633" y="0"/>
                </a:lnTo>
                <a:lnTo>
                  <a:pt x="4055633" y="3130770"/>
                </a:lnTo>
                <a:lnTo>
                  <a:pt x="0" y="31307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290379" y="3159083"/>
            <a:ext cx="7707242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FFD125"/>
                </a:solidFill>
                <a:latin typeface="Pluma"/>
                <a:ea typeface="Pluma"/>
                <a:cs typeface="Pluma"/>
                <a:sym typeface="Pluma"/>
              </a:rPr>
              <a:t>The Heart of Christmas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3280151" y="2008876"/>
            <a:ext cx="2859173" cy="2418887"/>
          </a:xfrm>
          <a:custGeom>
            <a:avLst/>
            <a:gdLst/>
            <a:ahLst/>
            <a:cxnLst/>
            <a:rect r="r" b="b" t="t" l="l"/>
            <a:pathLst>
              <a:path h="2418887" w="2859173">
                <a:moveTo>
                  <a:pt x="0" y="0"/>
                </a:moveTo>
                <a:lnTo>
                  <a:pt x="2859173" y="0"/>
                </a:lnTo>
                <a:lnTo>
                  <a:pt x="2859173" y="2418887"/>
                </a:lnTo>
                <a:lnTo>
                  <a:pt x="0" y="241888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56958" r="-7894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3484647" y="1028700"/>
            <a:ext cx="2859173" cy="2418887"/>
          </a:xfrm>
          <a:custGeom>
            <a:avLst/>
            <a:gdLst/>
            <a:ahLst/>
            <a:cxnLst/>
            <a:rect r="r" b="b" t="t" l="l"/>
            <a:pathLst>
              <a:path h="2418887" w="2859173">
                <a:moveTo>
                  <a:pt x="2859174" y="0"/>
                </a:moveTo>
                <a:lnTo>
                  <a:pt x="0" y="0"/>
                </a:lnTo>
                <a:lnTo>
                  <a:pt x="0" y="2418887"/>
                </a:lnTo>
                <a:lnTo>
                  <a:pt x="2859174" y="2418887"/>
                </a:lnTo>
                <a:lnTo>
                  <a:pt x="2859174" y="0"/>
                </a:lnTo>
                <a:close/>
              </a:path>
            </a:pathLst>
          </a:custGeom>
          <a:blipFill>
            <a:blip r:embed="rId16"/>
            <a:stretch>
              <a:fillRect l="0" t="-56958" r="-7894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8234816" y="7463285"/>
            <a:ext cx="2859173" cy="2418887"/>
          </a:xfrm>
          <a:custGeom>
            <a:avLst/>
            <a:gdLst/>
            <a:ahLst/>
            <a:cxnLst/>
            <a:rect r="r" b="b" t="t" l="l"/>
            <a:pathLst>
              <a:path h="2418887" w="2859173">
                <a:moveTo>
                  <a:pt x="0" y="0"/>
                </a:moveTo>
                <a:lnTo>
                  <a:pt x="2859173" y="0"/>
                </a:lnTo>
                <a:lnTo>
                  <a:pt x="2859173" y="2418888"/>
                </a:lnTo>
                <a:lnTo>
                  <a:pt x="0" y="241888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56958" r="-7894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5F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87770" y="7017"/>
            <a:ext cx="19601632" cy="10279983"/>
            <a:chOff x="0" y="0"/>
            <a:chExt cx="26135509" cy="137066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428865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447494" y="387725"/>
            <a:ext cx="17393011" cy="9511549"/>
            <a:chOff x="0" y="0"/>
            <a:chExt cx="4580875" cy="25050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80875" cy="2505099"/>
            </a:xfrm>
            <a:custGeom>
              <a:avLst/>
              <a:gdLst/>
              <a:ahLst/>
              <a:cxnLst/>
              <a:rect r="r" b="b" t="t" l="l"/>
              <a:pathLst>
                <a:path h="2505099" w="4580875">
                  <a:moveTo>
                    <a:pt x="13354" y="0"/>
                  </a:moveTo>
                  <a:lnTo>
                    <a:pt x="4567522" y="0"/>
                  </a:lnTo>
                  <a:cubicBezTo>
                    <a:pt x="4571064" y="0"/>
                    <a:pt x="4574460" y="1407"/>
                    <a:pt x="4576964" y="3911"/>
                  </a:cubicBezTo>
                  <a:cubicBezTo>
                    <a:pt x="4579469" y="6415"/>
                    <a:pt x="4580875" y="9812"/>
                    <a:pt x="4580875" y="13354"/>
                  </a:cubicBezTo>
                  <a:lnTo>
                    <a:pt x="4580875" y="2491746"/>
                  </a:lnTo>
                  <a:cubicBezTo>
                    <a:pt x="4580875" y="2495287"/>
                    <a:pt x="4579469" y="2498684"/>
                    <a:pt x="4576964" y="2501188"/>
                  </a:cubicBezTo>
                  <a:cubicBezTo>
                    <a:pt x="4574460" y="2503693"/>
                    <a:pt x="4571064" y="2505099"/>
                    <a:pt x="4567522" y="2505099"/>
                  </a:cubicBezTo>
                  <a:lnTo>
                    <a:pt x="13354" y="2505099"/>
                  </a:lnTo>
                  <a:cubicBezTo>
                    <a:pt x="9812" y="2505099"/>
                    <a:pt x="6415" y="2503693"/>
                    <a:pt x="3911" y="2501188"/>
                  </a:cubicBezTo>
                  <a:cubicBezTo>
                    <a:pt x="1407" y="2498684"/>
                    <a:pt x="0" y="2495287"/>
                    <a:pt x="0" y="2491746"/>
                  </a:cubicBezTo>
                  <a:lnTo>
                    <a:pt x="0" y="13354"/>
                  </a:lnTo>
                  <a:cubicBezTo>
                    <a:pt x="0" y="9812"/>
                    <a:pt x="1407" y="6415"/>
                    <a:pt x="3911" y="3911"/>
                  </a:cubicBezTo>
                  <a:cubicBezTo>
                    <a:pt x="6415" y="1407"/>
                    <a:pt x="9812" y="0"/>
                    <a:pt x="1335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84E3C">
                    <a:alpha val="100000"/>
                  </a:srgbClr>
                </a:gs>
                <a:gs pos="100000">
                  <a:srgbClr val="1F403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80875" cy="25431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606782">
            <a:off x="9216286" y="-1650827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0" y="0"/>
                </a:moveTo>
                <a:lnTo>
                  <a:pt x="11469574" y="0"/>
                </a:lnTo>
                <a:lnTo>
                  <a:pt x="11469574" y="3842308"/>
                </a:lnTo>
                <a:lnTo>
                  <a:pt x="0" y="38423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711795">
            <a:off x="3540872" y="-2234825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0" y="0"/>
                </a:moveTo>
                <a:lnTo>
                  <a:pt x="11469574" y="0"/>
                </a:lnTo>
                <a:lnTo>
                  <a:pt x="11469574" y="3842307"/>
                </a:lnTo>
                <a:lnTo>
                  <a:pt x="0" y="38423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188364" y="3991550"/>
            <a:ext cx="3698913" cy="511123"/>
          </a:xfrm>
          <a:custGeom>
            <a:avLst/>
            <a:gdLst/>
            <a:ahLst/>
            <a:cxnLst/>
            <a:rect r="r" b="b" t="t" l="l"/>
            <a:pathLst>
              <a:path h="511123" w="3698913">
                <a:moveTo>
                  <a:pt x="0" y="0"/>
                </a:moveTo>
                <a:lnTo>
                  <a:pt x="3698914" y="0"/>
                </a:lnTo>
                <a:lnTo>
                  <a:pt x="3698914" y="511122"/>
                </a:lnTo>
                <a:lnTo>
                  <a:pt x="0" y="5111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237189" y="2136990"/>
            <a:ext cx="7707242" cy="1704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FFD125"/>
                </a:solidFill>
                <a:latin typeface="Pluma"/>
                <a:ea typeface="Pluma"/>
                <a:cs typeface="Pluma"/>
                <a:sym typeface="Pluma"/>
              </a:rPr>
              <a:t>The History of Christmas</a:t>
            </a:r>
          </a:p>
        </p:txBody>
      </p:sp>
      <p:sp>
        <p:nvSpPr>
          <p:cNvPr name="Freeform 12" id="12"/>
          <p:cNvSpPr/>
          <p:nvPr/>
        </p:nvSpPr>
        <p:spPr>
          <a:xfrm flipH="true" flipV="false" rot="0">
            <a:off x="14674107" y="1121541"/>
            <a:ext cx="3838837" cy="3247692"/>
          </a:xfrm>
          <a:custGeom>
            <a:avLst/>
            <a:gdLst/>
            <a:ahLst/>
            <a:cxnLst/>
            <a:rect r="r" b="b" t="t" l="l"/>
            <a:pathLst>
              <a:path h="3247692" w="3838837">
                <a:moveTo>
                  <a:pt x="3838837" y="0"/>
                </a:moveTo>
                <a:lnTo>
                  <a:pt x="0" y="0"/>
                </a:lnTo>
                <a:lnTo>
                  <a:pt x="0" y="3247692"/>
                </a:lnTo>
                <a:lnTo>
                  <a:pt x="3838837" y="3247692"/>
                </a:lnTo>
                <a:lnTo>
                  <a:pt x="3838837" y="0"/>
                </a:lnTo>
                <a:close/>
              </a:path>
            </a:pathLst>
          </a:custGeom>
          <a:blipFill>
            <a:blip r:embed="rId8"/>
            <a:stretch>
              <a:fillRect l="0" t="-56958" r="-7894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-742187" y="579977"/>
            <a:ext cx="7328575" cy="9202549"/>
          </a:xfrm>
          <a:custGeom>
            <a:avLst/>
            <a:gdLst/>
            <a:ahLst/>
            <a:cxnLst/>
            <a:rect r="r" b="b" t="t" l="l"/>
            <a:pathLst>
              <a:path h="9202549" w="7328575">
                <a:moveTo>
                  <a:pt x="7328576" y="0"/>
                </a:moveTo>
                <a:lnTo>
                  <a:pt x="0" y="0"/>
                </a:lnTo>
                <a:lnTo>
                  <a:pt x="0" y="9202549"/>
                </a:lnTo>
                <a:lnTo>
                  <a:pt x="7328576" y="9202549"/>
                </a:lnTo>
                <a:lnTo>
                  <a:pt x="732857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882536">
            <a:off x="4686415" y="994978"/>
            <a:ext cx="1730770" cy="1556180"/>
          </a:xfrm>
          <a:custGeom>
            <a:avLst/>
            <a:gdLst/>
            <a:ahLst/>
            <a:cxnLst/>
            <a:rect r="r" b="b" t="t" l="l"/>
            <a:pathLst>
              <a:path h="1556180" w="1730770">
                <a:moveTo>
                  <a:pt x="0" y="0"/>
                </a:moveTo>
                <a:lnTo>
                  <a:pt x="1730770" y="0"/>
                </a:lnTo>
                <a:lnTo>
                  <a:pt x="1730770" y="1556180"/>
                </a:lnTo>
                <a:lnTo>
                  <a:pt x="0" y="15561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7743" t="-23134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47515" y="-905692"/>
            <a:ext cx="1562370" cy="3412882"/>
          </a:xfrm>
          <a:custGeom>
            <a:avLst/>
            <a:gdLst/>
            <a:ahLst/>
            <a:cxnLst/>
            <a:rect r="r" b="b" t="t" l="l"/>
            <a:pathLst>
              <a:path h="3412882" w="1562370">
                <a:moveTo>
                  <a:pt x="0" y="0"/>
                </a:moveTo>
                <a:lnTo>
                  <a:pt x="1562370" y="0"/>
                </a:lnTo>
                <a:lnTo>
                  <a:pt x="1562370" y="3412882"/>
                </a:lnTo>
                <a:lnTo>
                  <a:pt x="0" y="34128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786017" y="2146515"/>
            <a:ext cx="1251147" cy="6813175"/>
          </a:xfrm>
          <a:custGeom>
            <a:avLst/>
            <a:gdLst/>
            <a:ahLst/>
            <a:cxnLst/>
            <a:rect r="r" b="b" t="t" l="l"/>
            <a:pathLst>
              <a:path h="6813175" w="1251147">
                <a:moveTo>
                  <a:pt x="0" y="0"/>
                </a:moveTo>
                <a:lnTo>
                  <a:pt x="1251147" y="0"/>
                </a:lnTo>
                <a:lnTo>
                  <a:pt x="1251147" y="6813174"/>
                </a:lnTo>
                <a:lnTo>
                  <a:pt x="0" y="68131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9416243" y="4756149"/>
            <a:ext cx="5243157" cy="293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Christmas has evolved over centuries, with origins in Christian and pagan traditions. From early nativity plays to modern festivities, it has become a celebration cherished by cultures worldwide.</a:t>
            </a:r>
          </a:p>
        </p:txBody>
      </p:sp>
      <p:sp>
        <p:nvSpPr>
          <p:cNvPr name="Freeform 18" id="18"/>
          <p:cNvSpPr/>
          <p:nvPr/>
        </p:nvSpPr>
        <p:spPr>
          <a:xfrm flipH="true" flipV="false" rot="0">
            <a:off x="765550" y="3437844"/>
            <a:ext cx="8075626" cy="8025154"/>
          </a:xfrm>
          <a:custGeom>
            <a:avLst/>
            <a:gdLst/>
            <a:ahLst/>
            <a:cxnLst/>
            <a:rect r="r" b="b" t="t" l="l"/>
            <a:pathLst>
              <a:path h="8025154" w="8075626">
                <a:moveTo>
                  <a:pt x="8075627" y="0"/>
                </a:moveTo>
                <a:lnTo>
                  <a:pt x="0" y="0"/>
                </a:lnTo>
                <a:lnTo>
                  <a:pt x="0" y="8025154"/>
                </a:lnTo>
                <a:lnTo>
                  <a:pt x="8075627" y="8025154"/>
                </a:lnTo>
                <a:lnTo>
                  <a:pt x="8075627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982004" y="4150705"/>
            <a:ext cx="2859173" cy="2418887"/>
          </a:xfrm>
          <a:custGeom>
            <a:avLst/>
            <a:gdLst/>
            <a:ahLst/>
            <a:cxnLst/>
            <a:rect r="r" b="b" t="t" l="l"/>
            <a:pathLst>
              <a:path h="2418887" w="2859173">
                <a:moveTo>
                  <a:pt x="0" y="0"/>
                </a:moveTo>
                <a:lnTo>
                  <a:pt x="2859173" y="0"/>
                </a:lnTo>
                <a:lnTo>
                  <a:pt x="2859173" y="2418887"/>
                </a:lnTo>
                <a:lnTo>
                  <a:pt x="0" y="24188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56958" r="-7894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5599426" y="3437844"/>
            <a:ext cx="2913518" cy="6461430"/>
          </a:xfrm>
          <a:custGeom>
            <a:avLst/>
            <a:gdLst/>
            <a:ahLst/>
            <a:cxnLst/>
            <a:rect r="r" b="b" t="t" l="l"/>
            <a:pathLst>
              <a:path h="6461430" w="2913518">
                <a:moveTo>
                  <a:pt x="0" y="0"/>
                </a:moveTo>
                <a:lnTo>
                  <a:pt x="2913518" y="0"/>
                </a:lnTo>
                <a:lnTo>
                  <a:pt x="2913518" y="6461431"/>
                </a:lnTo>
                <a:lnTo>
                  <a:pt x="0" y="64614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1274588">
            <a:off x="14943200" y="7910918"/>
            <a:ext cx="2388636" cy="3211612"/>
          </a:xfrm>
          <a:custGeom>
            <a:avLst/>
            <a:gdLst/>
            <a:ahLst/>
            <a:cxnLst/>
            <a:rect r="r" b="b" t="t" l="l"/>
            <a:pathLst>
              <a:path h="3211612" w="2388636">
                <a:moveTo>
                  <a:pt x="0" y="0"/>
                </a:moveTo>
                <a:lnTo>
                  <a:pt x="2388636" y="0"/>
                </a:lnTo>
                <a:lnTo>
                  <a:pt x="2388636" y="3211612"/>
                </a:lnTo>
                <a:lnTo>
                  <a:pt x="0" y="321161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623527" y="8020104"/>
            <a:ext cx="5327546" cy="1879171"/>
          </a:xfrm>
          <a:custGeom>
            <a:avLst/>
            <a:gdLst/>
            <a:ahLst/>
            <a:cxnLst/>
            <a:rect r="r" b="b" t="t" l="l"/>
            <a:pathLst>
              <a:path h="1879171" w="5327546">
                <a:moveTo>
                  <a:pt x="0" y="0"/>
                </a:moveTo>
                <a:lnTo>
                  <a:pt x="5327546" y="0"/>
                </a:lnTo>
                <a:lnTo>
                  <a:pt x="5327546" y="1879171"/>
                </a:lnTo>
                <a:lnTo>
                  <a:pt x="0" y="187917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5F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87770" y="7017"/>
            <a:ext cx="19601632" cy="10279983"/>
            <a:chOff x="0" y="0"/>
            <a:chExt cx="26135509" cy="137066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428865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447494" y="387725"/>
            <a:ext cx="17393011" cy="9511549"/>
            <a:chOff x="0" y="0"/>
            <a:chExt cx="4580875" cy="25050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80875" cy="2505099"/>
            </a:xfrm>
            <a:custGeom>
              <a:avLst/>
              <a:gdLst/>
              <a:ahLst/>
              <a:cxnLst/>
              <a:rect r="r" b="b" t="t" l="l"/>
              <a:pathLst>
                <a:path h="2505099" w="4580875">
                  <a:moveTo>
                    <a:pt x="13354" y="0"/>
                  </a:moveTo>
                  <a:lnTo>
                    <a:pt x="4567522" y="0"/>
                  </a:lnTo>
                  <a:cubicBezTo>
                    <a:pt x="4571064" y="0"/>
                    <a:pt x="4574460" y="1407"/>
                    <a:pt x="4576964" y="3911"/>
                  </a:cubicBezTo>
                  <a:cubicBezTo>
                    <a:pt x="4579469" y="6415"/>
                    <a:pt x="4580875" y="9812"/>
                    <a:pt x="4580875" y="13354"/>
                  </a:cubicBezTo>
                  <a:lnTo>
                    <a:pt x="4580875" y="2491746"/>
                  </a:lnTo>
                  <a:cubicBezTo>
                    <a:pt x="4580875" y="2495287"/>
                    <a:pt x="4579469" y="2498684"/>
                    <a:pt x="4576964" y="2501188"/>
                  </a:cubicBezTo>
                  <a:cubicBezTo>
                    <a:pt x="4574460" y="2503693"/>
                    <a:pt x="4571064" y="2505099"/>
                    <a:pt x="4567522" y="2505099"/>
                  </a:cubicBezTo>
                  <a:lnTo>
                    <a:pt x="13354" y="2505099"/>
                  </a:lnTo>
                  <a:cubicBezTo>
                    <a:pt x="9812" y="2505099"/>
                    <a:pt x="6415" y="2503693"/>
                    <a:pt x="3911" y="2501188"/>
                  </a:cubicBezTo>
                  <a:cubicBezTo>
                    <a:pt x="1407" y="2498684"/>
                    <a:pt x="0" y="2495287"/>
                    <a:pt x="0" y="2491746"/>
                  </a:cubicBezTo>
                  <a:lnTo>
                    <a:pt x="0" y="13354"/>
                  </a:lnTo>
                  <a:cubicBezTo>
                    <a:pt x="0" y="9812"/>
                    <a:pt x="1407" y="6415"/>
                    <a:pt x="3911" y="3911"/>
                  </a:cubicBezTo>
                  <a:cubicBezTo>
                    <a:pt x="6415" y="1407"/>
                    <a:pt x="9812" y="0"/>
                    <a:pt x="1335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84E3C">
                    <a:alpha val="100000"/>
                  </a:srgbClr>
                </a:gs>
                <a:gs pos="100000">
                  <a:srgbClr val="1F403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80875" cy="25431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23823" y="8351791"/>
            <a:ext cx="7902885" cy="1623684"/>
          </a:xfrm>
          <a:custGeom>
            <a:avLst/>
            <a:gdLst/>
            <a:ahLst/>
            <a:cxnLst/>
            <a:rect r="r" b="b" t="t" l="l"/>
            <a:pathLst>
              <a:path h="1623684" w="7902885">
                <a:moveTo>
                  <a:pt x="0" y="0"/>
                </a:moveTo>
                <a:lnTo>
                  <a:pt x="7902886" y="0"/>
                </a:lnTo>
                <a:lnTo>
                  <a:pt x="7902886" y="1623684"/>
                </a:lnTo>
                <a:lnTo>
                  <a:pt x="0" y="16236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321278" y="8351791"/>
            <a:ext cx="7902885" cy="1623684"/>
          </a:xfrm>
          <a:custGeom>
            <a:avLst/>
            <a:gdLst/>
            <a:ahLst/>
            <a:cxnLst/>
            <a:rect r="r" b="b" t="t" l="l"/>
            <a:pathLst>
              <a:path h="1623684" w="7902885">
                <a:moveTo>
                  <a:pt x="0" y="0"/>
                </a:moveTo>
                <a:lnTo>
                  <a:pt x="7902885" y="0"/>
                </a:lnTo>
                <a:lnTo>
                  <a:pt x="7902885" y="1623684"/>
                </a:lnTo>
                <a:lnTo>
                  <a:pt x="0" y="16236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606782">
            <a:off x="8774223" y="-1676865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0" y="0"/>
                </a:moveTo>
                <a:lnTo>
                  <a:pt x="11469574" y="0"/>
                </a:lnTo>
                <a:lnTo>
                  <a:pt x="11469574" y="3842307"/>
                </a:lnTo>
                <a:lnTo>
                  <a:pt x="0" y="38423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711795">
            <a:off x="-2328984" y="-1955196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0" y="0"/>
                </a:moveTo>
                <a:lnTo>
                  <a:pt x="11469575" y="0"/>
                </a:lnTo>
                <a:lnTo>
                  <a:pt x="11469575" y="3842308"/>
                </a:lnTo>
                <a:lnTo>
                  <a:pt x="0" y="38423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294543" y="2851186"/>
            <a:ext cx="3698913" cy="511123"/>
          </a:xfrm>
          <a:custGeom>
            <a:avLst/>
            <a:gdLst/>
            <a:ahLst/>
            <a:cxnLst/>
            <a:rect r="r" b="b" t="t" l="l"/>
            <a:pathLst>
              <a:path h="511123" w="3698913">
                <a:moveTo>
                  <a:pt x="0" y="0"/>
                </a:moveTo>
                <a:lnTo>
                  <a:pt x="3698914" y="0"/>
                </a:lnTo>
                <a:lnTo>
                  <a:pt x="3698914" y="511122"/>
                </a:lnTo>
                <a:lnTo>
                  <a:pt x="0" y="5111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800062" y="1873837"/>
            <a:ext cx="10687876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FFD125"/>
                </a:solidFill>
                <a:latin typeface="Pluma"/>
                <a:ea typeface="Pluma"/>
                <a:cs typeface="Pluma"/>
                <a:sym typeface="Pluma"/>
              </a:rPr>
              <a:t>Meaning Behind the Decorations</a:t>
            </a:r>
          </a:p>
        </p:txBody>
      </p:sp>
      <p:sp>
        <p:nvSpPr>
          <p:cNvPr name="Freeform 14" id="14"/>
          <p:cNvSpPr/>
          <p:nvPr/>
        </p:nvSpPr>
        <p:spPr>
          <a:xfrm flipH="true" flipV="false" rot="0">
            <a:off x="-2635588" y="2424595"/>
            <a:ext cx="7328575" cy="9202549"/>
          </a:xfrm>
          <a:custGeom>
            <a:avLst/>
            <a:gdLst/>
            <a:ahLst/>
            <a:cxnLst/>
            <a:rect r="r" b="b" t="t" l="l"/>
            <a:pathLst>
              <a:path h="9202549" w="7328575">
                <a:moveTo>
                  <a:pt x="7328576" y="0"/>
                </a:moveTo>
                <a:lnTo>
                  <a:pt x="0" y="0"/>
                </a:lnTo>
                <a:lnTo>
                  <a:pt x="0" y="9202549"/>
                </a:lnTo>
                <a:lnTo>
                  <a:pt x="7328576" y="9202549"/>
                </a:lnTo>
                <a:lnTo>
                  <a:pt x="732857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13792038" y="2424595"/>
            <a:ext cx="7328575" cy="9202549"/>
          </a:xfrm>
          <a:custGeom>
            <a:avLst/>
            <a:gdLst/>
            <a:ahLst/>
            <a:cxnLst/>
            <a:rect r="r" b="b" t="t" l="l"/>
            <a:pathLst>
              <a:path h="9202549" w="7328575">
                <a:moveTo>
                  <a:pt x="7328576" y="0"/>
                </a:moveTo>
                <a:lnTo>
                  <a:pt x="0" y="0"/>
                </a:lnTo>
                <a:lnTo>
                  <a:pt x="0" y="9202549"/>
                </a:lnTo>
                <a:lnTo>
                  <a:pt x="7328576" y="9202549"/>
                </a:lnTo>
                <a:lnTo>
                  <a:pt x="732857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288305" y="4399677"/>
            <a:ext cx="3655839" cy="3655839"/>
          </a:xfrm>
          <a:custGeom>
            <a:avLst/>
            <a:gdLst/>
            <a:ahLst/>
            <a:cxnLst/>
            <a:rect r="r" b="b" t="t" l="l"/>
            <a:pathLst>
              <a:path h="3655839" w="3655839">
                <a:moveTo>
                  <a:pt x="0" y="0"/>
                </a:moveTo>
                <a:lnTo>
                  <a:pt x="3655839" y="0"/>
                </a:lnTo>
                <a:lnTo>
                  <a:pt x="3655839" y="3655839"/>
                </a:lnTo>
                <a:lnTo>
                  <a:pt x="0" y="36558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213210" y="4399677"/>
            <a:ext cx="3655839" cy="3655839"/>
          </a:xfrm>
          <a:custGeom>
            <a:avLst/>
            <a:gdLst/>
            <a:ahLst/>
            <a:cxnLst/>
            <a:rect r="r" b="b" t="t" l="l"/>
            <a:pathLst>
              <a:path h="3655839" w="3655839">
                <a:moveTo>
                  <a:pt x="0" y="0"/>
                </a:moveTo>
                <a:lnTo>
                  <a:pt x="3655839" y="0"/>
                </a:lnTo>
                <a:lnTo>
                  <a:pt x="3655839" y="3655839"/>
                </a:lnTo>
                <a:lnTo>
                  <a:pt x="0" y="36558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135749" y="4399677"/>
            <a:ext cx="3655839" cy="3655839"/>
          </a:xfrm>
          <a:custGeom>
            <a:avLst/>
            <a:gdLst/>
            <a:ahLst/>
            <a:cxnLst/>
            <a:rect r="r" b="b" t="t" l="l"/>
            <a:pathLst>
              <a:path h="3655839" w="3655839">
                <a:moveTo>
                  <a:pt x="0" y="0"/>
                </a:moveTo>
                <a:lnTo>
                  <a:pt x="3655840" y="0"/>
                </a:lnTo>
                <a:lnTo>
                  <a:pt x="3655840" y="3655839"/>
                </a:lnTo>
                <a:lnTo>
                  <a:pt x="0" y="36558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114798" y="4886308"/>
            <a:ext cx="1490375" cy="1690007"/>
          </a:xfrm>
          <a:custGeom>
            <a:avLst/>
            <a:gdLst/>
            <a:ahLst/>
            <a:cxnLst/>
            <a:rect r="r" b="b" t="t" l="l"/>
            <a:pathLst>
              <a:path h="1690007" w="1490375">
                <a:moveTo>
                  <a:pt x="0" y="0"/>
                </a:moveTo>
                <a:lnTo>
                  <a:pt x="1490375" y="0"/>
                </a:lnTo>
                <a:lnTo>
                  <a:pt x="1490375" y="1690007"/>
                </a:lnTo>
                <a:lnTo>
                  <a:pt x="0" y="16900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211650" y="4834299"/>
            <a:ext cx="1659472" cy="1742016"/>
          </a:xfrm>
          <a:custGeom>
            <a:avLst/>
            <a:gdLst/>
            <a:ahLst/>
            <a:cxnLst/>
            <a:rect r="r" b="b" t="t" l="l"/>
            <a:pathLst>
              <a:path h="1742016" w="1659472">
                <a:moveTo>
                  <a:pt x="0" y="0"/>
                </a:moveTo>
                <a:lnTo>
                  <a:pt x="1659472" y="0"/>
                </a:lnTo>
                <a:lnTo>
                  <a:pt x="1659472" y="1742016"/>
                </a:lnTo>
                <a:lnTo>
                  <a:pt x="0" y="174201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324741" y="4650551"/>
            <a:ext cx="1404203" cy="1925765"/>
          </a:xfrm>
          <a:custGeom>
            <a:avLst/>
            <a:gdLst/>
            <a:ahLst/>
            <a:cxnLst/>
            <a:rect r="r" b="b" t="t" l="l"/>
            <a:pathLst>
              <a:path h="1925765" w="1404203">
                <a:moveTo>
                  <a:pt x="0" y="0"/>
                </a:moveTo>
                <a:lnTo>
                  <a:pt x="1404203" y="0"/>
                </a:lnTo>
                <a:lnTo>
                  <a:pt x="1404203" y="1925764"/>
                </a:lnTo>
                <a:lnTo>
                  <a:pt x="0" y="192576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0">
            <a:off x="2002195" y="1119759"/>
            <a:ext cx="2807218" cy="2374933"/>
          </a:xfrm>
          <a:custGeom>
            <a:avLst/>
            <a:gdLst/>
            <a:ahLst/>
            <a:cxnLst/>
            <a:rect r="r" b="b" t="t" l="l"/>
            <a:pathLst>
              <a:path h="2374933" w="2807218">
                <a:moveTo>
                  <a:pt x="2807217" y="0"/>
                </a:moveTo>
                <a:lnTo>
                  <a:pt x="0" y="0"/>
                </a:lnTo>
                <a:lnTo>
                  <a:pt x="0" y="2374932"/>
                </a:lnTo>
                <a:lnTo>
                  <a:pt x="2807217" y="2374932"/>
                </a:lnTo>
                <a:lnTo>
                  <a:pt x="2807217" y="0"/>
                </a:lnTo>
                <a:close/>
              </a:path>
            </a:pathLst>
          </a:custGeom>
          <a:blipFill>
            <a:blip r:embed="rId17"/>
            <a:stretch>
              <a:fillRect l="0" t="-56958" r="-7894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0">
            <a:off x="14014303" y="1237128"/>
            <a:ext cx="2807218" cy="2374933"/>
          </a:xfrm>
          <a:custGeom>
            <a:avLst/>
            <a:gdLst/>
            <a:ahLst/>
            <a:cxnLst/>
            <a:rect r="r" b="b" t="t" l="l"/>
            <a:pathLst>
              <a:path h="2374933" w="2807218">
                <a:moveTo>
                  <a:pt x="2807217" y="0"/>
                </a:moveTo>
                <a:lnTo>
                  <a:pt x="0" y="0"/>
                </a:lnTo>
                <a:lnTo>
                  <a:pt x="0" y="2374933"/>
                </a:lnTo>
                <a:lnTo>
                  <a:pt x="2807217" y="2374933"/>
                </a:lnTo>
                <a:lnTo>
                  <a:pt x="2807217" y="0"/>
                </a:lnTo>
                <a:close/>
              </a:path>
            </a:pathLst>
          </a:custGeom>
          <a:blipFill>
            <a:blip r:embed="rId17"/>
            <a:stretch>
              <a:fillRect l="0" t="-56958" r="-78940" b="0"/>
            </a:stretch>
          </a:blipFill>
        </p:spPr>
      </p:sp>
      <p:sp>
        <p:nvSpPr>
          <p:cNvPr name="Freeform 24" id="24"/>
          <p:cNvSpPr/>
          <p:nvPr/>
        </p:nvSpPr>
        <p:spPr>
          <a:xfrm flipH="true" flipV="false" rot="-894983">
            <a:off x="3417352" y="3074022"/>
            <a:ext cx="383189" cy="1052822"/>
          </a:xfrm>
          <a:custGeom>
            <a:avLst/>
            <a:gdLst/>
            <a:ahLst/>
            <a:cxnLst/>
            <a:rect r="r" b="b" t="t" l="l"/>
            <a:pathLst>
              <a:path h="1052822" w="383189">
                <a:moveTo>
                  <a:pt x="383189" y="0"/>
                </a:moveTo>
                <a:lnTo>
                  <a:pt x="0" y="0"/>
                </a:lnTo>
                <a:lnTo>
                  <a:pt x="0" y="1052823"/>
                </a:lnTo>
                <a:lnTo>
                  <a:pt x="383189" y="1052823"/>
                </a:lnTo>
                <a:lnTo>
                  <a:pt x="383189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1171344">
            <a:off x="15676074" y="2458358"/>
            <a:ext cx="383189" cy="1052822"/>
          </a:xfrm>
          <a:custGeom>
            <a:avLst/>
            <a:gdLst/>
            <a:ahLst/>
            <a:cxnLst/>
            <a:rect r="r" b="b" t="t" l="l"/>
            <a:pathLst>
              <a:path h="1052822" w="383189">
                <a:moveTo>
                  <a:pt x="0" y="0"/>
                </a:moveTo>
                <a:lnTo>
                  <a:pt x="383190" y="0"/>
                </a:lnTo>
                <a:lnTo>
                  <a:pt x="383190" y="1052822"/>
                </a:lnTo>
                <a:lnTo>
                  <a:pt x="0" y="105282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1171344">
            <a:off x="9367587" y="491688"/>
            <a:ext cx="262883" cy="722277"/>
          </a:xfrm>
          <a:custGeom>
            <a:avLst/>
            <a:gdLst/>
            <a:ahLst/>
            <a:cxnLst/>
            <a:rect r="r" b="b" t="t" l="l"/>
            <a:pathLst>
              <a:path h="722277" w="262883">
                <a:moveTo>
                  <a:pt x="0" y="0"/>
                </a:moveTo>
                <a:lnTo>
                  <a:pt x="262883" y="0"/>
                </a:lnTo>
                <a:lnTo>
                  <a:pt x="262883" y="722277"/>
                </a:lnTo>
                <a:lnTo>
                  <a:pt x="0" y="72227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5430743" y="8522241"/>
            <a:ext cx="2326684" cy="2720928"/>
          </a:xfrm>
          <a:custGeom>
            <a:avLst/>
            <a:gdLst/>
            <a:ahLst/>
            <a:cxnLst/>
            <a:rect r="r" b="b" t="t" l="l"/>
            <a:pathLst>
              <a:path h="2720928" w="2326684">
                <a:moveTo>
                  <a:pt x="0" y="0"/>
                </a:moveTo>
                <a:lnTo>
                  <a:pt x="2326684" y="0"/>
                </a:lnTo>
                <a:lnTo>
                  <a:pt x="2326684" y="2720929"/>
                </a:lnTo>
                <a:lnTo>
                  <a:pt x="0" y="272092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457348" y="8351791"/>
            <a:ext cx="2534167" cy="2472581"/>
          </a:xfrm>
          <a:custGeom>
            <a:avLst/>
            <a:gdLst/>
            <a:ahLst/>
            <a:cxnLst/>
            <a:rect r="r" b="b" t="t" l="l"/>
            <a:pathLst>
              <a:path h="2472581" w="2534167">
                <a:moveTo>
                  <a:pt x="0" y="0"/>
                </a:moveTo>
                <a:lnTo>
                  <a:pt x="2534167" y="0"/>
                </a:lnTo>
                <a:lnTo>
                  <a:pt x="2534167" y="2472580"/>
                </a:lnTo>
                <a:lnTo>
                  <a:pt x="0" y="247258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4080" t="-19578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5026843" y="3600433"/>
            <a:ext cx="8234315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Each Christmas symbol carries a unique meaning: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487405" y="7035434"/>
            <a:ext cx="2952016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Signifies eternity and unity.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564865" y="7035434"/>
            <a:ext cx="2952016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Represents the Star of Bethlehem.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3641556" y="6962050"/>
            <a:ext cx="2952016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A symbol of eternal life.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1487918" y="6678246"/>
            <a:ext cx="2952016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FFD125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Wreath: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565378" y="6678246"/>
            <a:ext cx="2952016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FFD125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Star: 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642069" y="6604862"/>
            <a:ext cx="2952016" cy="400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FFD125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Christmas Tree: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5F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87770" y="7017"/>
            <a:ext cx="19601632" cy="10279983"/>
            <a:chOff x="0" y="0"/>
            <a:chExt cx="26135509" cy="137066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428865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447494" y="387725"/>
            <a:ext cx="17393011" cy="9511549"/>
            <a:chOff x="0" y="0"/>
            <a:chExt cx="4580875" cy="25050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80875" cy="2505099"/>
            </a:xfrm>
            <a:custGeom>
              <a:avLst/>
              <a:gdLst/>
              <a:ahLst/>
              <a:cxnLst/>
              <a:rect r="r" b="b" t="t" l="l"/>
              <a:pathLst>
                <a:path h="2505099" w="4580875">
                  <a:moveTo>
                    <a:pt x="13354" y="0"/>
                  </a:moveTo>
                  <a:lnTo>
                    <a:pt x="4567522" y="0"/>
                  </a:lnTo>
                  <a:cubicBezTo>
                    <a:pt x="4571064" y="0"/>
                    <a:pt x="4574460" y="1407"/>
                    <a:pt x="4576964" y="3911"/>
                  </a:cubicBezTo>
                  <a:cubicBezTo>
                    <a:pt x="4579469" y="6415"/>
                    <a:pt x="4580875" y="9812"/>
                    <a:pt x="4580875" y="13354"/>
                  </a:cubicBezTo>
                  <a:lnTo>
                    <a:pt x="4580875" y="2491746"/>
                  </a:lnTo>
                  <a:cubicBezTo>
                    <a:pt x="4580875" y="2495287"/>
                    <a:pt x="4579469" y="2498684"/>
                    <a:pt x="4576964" y="2501188"/>
                  </a:cubicBezTo>
                  <a:cubicBezTo>
                    <a:pt x="4574460" y="2503693"/>
                    <a:pt x="4571064" y="2505099"/>
                    <a:pt x="4567522" y="2505099"/>
                  </a:cubicBezTo>
                  <a:lnTo>
                    <a:pt x="13354" y="2505099"/>
                  </a:lnTo>
                  <a:cubicBezTo>
                    <a:pt x="9812" y="2505099"/>
                    <a:pt x="6415" y="2503693"/>
                    <a:pt x="3911" y="2501188"/>
                  </a:cubicBezTo>
                  <a:cubicBezTo>
                    <a:pt x="1407" y="2498684"/>
                    <a:pt x="0" y="2495287"/>
                    <a:pt x="0" y="2491746"/>
                  </a:cubicBezTo>
                  <a:lnTo>
                    <a:pt x="0" y="13354"/>
                  </a:lnTo>
                  <a:cubicBezTo>
                    <a:pt x="0" y="9812"/>
                    <a:pt x="1407" y="6415"/>
                    <a:pt x="3911" y="3911"/>
                  </a:cubicBezTo>
                  <a:cubicBezTo>
                    <a:pt x="6415" y="1407"/>
                    <a:pt x="9812" y="0"/>
                    <a:pt x="1335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84E3C">
                    <a:alpha val="100000"/>
                  </a:srgbClr>
                </a:gs>
                <a:gs pos="100000">
                  <a:srgbClr val="1F403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80875" cy="25431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47494" y="8215693"/>
            <a:ext cx="17393011" cy="1812625"/>
          </a:xfrm>
          <a:custGeom>
            <a:avLst/>
            <a:gdLst/>
            <a:ahLst/>
            <a:cxnLst/>
            <a:rect r="r" b="b" t="t" l="l"/>
            <a:pathLst>
              <a:path h="1812625" w="17393011">
                <a:moveTo>
                  <a:pt x="0" y="0"/>
                </a:moveTo>
                <a:lnTo>
                  <a:pt x="17393012" y="0"/>
                </a:lnTo>
                <a:lnTo>
                  <a:pt x="17393012" y="1812625"/>
                </a:lnTo>
                <a:lnTo>
                  <a:pt x="0" y="18126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3464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711795">
            <a:off x="-1365259" y="-1899888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0" y="0"/>
                </a:moveTo>
                <a:lnTo>
                  <a:pt x="11469574" y="0"/>
                </a:lnTo>
                <a:lnTo>
                  <a:pt x="11469574" y="3842307"/>
                </a:lnTo>
                <a:lnTo>
                  <a:pt x="0" y="38423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086312" y="4433809"/>
            <a:ext cx="3698913" cy="511123"/>
          </a:xfrm>
          <a:custGeom>
            <a:avLst/>
            <a:gdLst/>
            <a:ahLst/>
            <a:cxnLst/>
            <a:rect r="r" b="b" t="t" l="l"/>
            <a:pathLst>
              <a:path h="511123" w="3698913">
                <a:moveTo>
                  <a:pt x="0" y="0"/>
                </a:moveTo>
                <a:lnTo>
                  <a:pt x="3698914" y="0"/>
                </a:lnTo>
                <a:lnTo>
                  <a:pt x="3698914" y="511122"/>
                </a:lnTo>
                <a:lnTo>
                  <a:pt x="0" y="5111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478413" y="387725"/>
            <a:ext cx="5546893" cy="8972915"/>
          </a:xfrm>
          <a:custGeom>
            <a:avLst/>
            <a:gdLst/>
            <a:ahLst/>
            <a:cxnLst/>
            <a:rect r="r" b="b" t="t" l="l"/>
            <a:pathLst>
              <a:path h="8972915" w="5546893">
                <a:moveTo>
                  <a:pt x="0" y="0"/>
                </a:moveTo>
                <a:lnTo>
                  <a:pt x="5546893" y="0"/>
                </a:lnTo>
                <a:lnTo>
                  <a:pt x="5546893" y="8972915"/>
                </a:lnTo>
                <a:lnTo>
                  <a:pt x="0" y="89729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895700" y="7606256"/>
            <a:ext cx="5582713" cy="2791356"/>
          </a:xfrm>
          <a:custGeom>
            <a:avLst/>
            <a:gdLst/>
            <a:ahLst/>
            <a:cxnLst/>
            <a:rect r="r" b="b" t="t" l="l"/>
            <a:pathLst>
              <a:path h="2791356" w="5582713">
                <a:moveTo>
                  <a:pt x="0" y="0"/>
                </a:moveTo>
                <a:lnTo>
                  <a:pt x="5582713" y="0"/>
                </a:lnTo>
                <a:lnTo>
                  <a:pt x="5582713" y="2791357"/>
                </a:lnTo>
                <a:lnTo>
                  <a:pt x="0" y="27913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178135" y="1634984"/>
            <a:ext cx="1790050" cy="1907579"/>
          </a:xfrm>
          <a:custGeom>
            <a:avLst/>
            <a:gdLst/>
            <a:ahLst/>
            <a:cxnLst/>
            <a:rect r="r" b="b" t="t" l="l"/>
            <a:pathLst>
              <a:path h="1907579" w="1790050">
                <a:moveTo>
                  <a:pt x="0" y="0"/>
                </a:moveTo>
                <a:lnTo>
                  <a:pt x="1790051" y="0"/>
                </a:lnTo>
                <a:lnTo>
                  <a:pt x="1790051" y="1907579"/>
                </a:lnTo>
                <a:lnTo>
                  <a:pt x="0" y="19075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996941" y="1310472"/>
            <a:ext cx="6177617" cy="9324705"/>
          </a:xfrm>
          <a:custGeom>
            <a:avLst/>
            <a:gdLst/>
            <a:ahLst/>
            <a:cxnLst/>
            <a:rect r="r" b="b" t="t" l="l"/>
            <a:pathLst>
              <a:path h="9324705" w="6177617">
                <a:moveTo>
                  <a:pt x="0" y="0"/>
                </a:moveTo>
                <a:lnTo>
                  <a:pt x="6177617" y="0"/>
                </a:lnTo>
                <a:lnTo>
                  <a:pt x="6177617" y="9324705"/>
                </a:lnTo>
                <a:lnTo>
                  <a:pt x="0" y="93247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509058" y="3080324"/>
            <a:ext cx="1669077" cy="2407799"/>
          </a:xfrm>
          <a:custGeom>
            <a:avLst/>
            <a:gdLst/>
            <a:ahLst/>
            <a:cxnLst/>
            <a:rect r="r" b="b" t="t" l="l"/>
            <a:pathLst>
              <a:path h="2407799" w="1669077">
                <a:moveTo>
                  <a:pt x="0" y="0"/>
                </a:moveTo>
                <a:lnTo>
                  <a:pt x="1669077" y="0"/>
                </a:lnTo>
                <a:lnTo>
                  <a:pt x="1669077" y="2407799"/>
                </a:lnTo>
                <a:lnTo>
                  <a:pt x="0" y="24077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35137" y="2579249"/>
            <a:ext cx="7707242" cy="1704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FFD125"/>
                </a:solidFill>
                <a:latin typeface="Pluma"/>
                <a:ea typeface="Pluma"/>
                <a:cs typeface="Pluma"/>
                <a:sym typeface="Pluma"/>
              </a:rPr>
              <a:t>Family and Togetherness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-327214" y="3080324"/>
            <a:ext cx="2281210" cy="2586772"/>
          </a:xfrm>
          <a:custGeom>
            <a:avLst/>
            <a:gdLst/>
            <a:ahLst/>
            <a:cxnLst/>
            <a:rect r="r" b="b" t="t" l="l"/>
            <a:pathLst>
              <a:path h="2586772" w="2281210">
                <a:moveTo>
                  <a:pt x="0" y="0"/>
                </a:moveTo>
                <a:lnTo>
                  <a:pt x="2281209" y="0"/>
                </a:lnTo>
                <a:lnTo>
                  <a:pt x="2281209" y="2586772"/>
                </a:lnTo>
                <a:lnTo>
                  <a:pt x="0" y="258677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-1059006" y="6249799"/>
            <a:ext cx="3013002" cy="4543640"/>
          </a:xfrm>
          <a:custGeom>
            <a:avLst/>
            <a:gdLst/>
            <a:ahLst/>
            <a:cxnLst/>
            <a:rect r="r" b="b" t="t" l="l"/>
            <a:pathLst>
              <a:path h="4543640" w="3013002">
                <a:moveTo>
                  <a:pt x="3013001" y="0"/>
                </a:moveTo>
                <a:lnTo>
                  <a:pt x="0" y="0"/>
                </a:lnTo>
                <a:lnTo>
                  <a:pt x="0" y="4543640"/>
                </a:lnTo>
                <a:lnTo>
                  <a:pt x="3013001" y="4543640"/>
                </a:lnTo>
                <a:lnTo>
                  <a:pt x="3013001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314191" y="5198408"/>
            <a:ext cx="5243157" cy="2514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Christmas brings families together to celebrate traditions and create memories. From decorating the tree to sharing meals, it’s a time to reconnect, reflect, and strengthen relationships.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0538599" y="-898634"/>
            <a:ext cx="2859173" cy="2418887"/>
          </a:xfrm>
          <a:custGeom>
            <a:avLst/>
            <a:gdLst/>
            <a:ahLst/>
            <a:cxnLst/>
            <a:rect r="r" b="b" t="t" l="l"/>
            <a:pathLst>
              <a:path h="2418887" w="2859173">
                <a:moveTo>
                  <a:pt x="0" y="0"/>
                </a:moveTo>
                <a:lnTo>
                  <a:pt x="2859173" y="0"/>
                </a:lnTo>
                <a:lnTo>
                  <a:pt x="2859173" y="2418887"/>
                </a:lnTo>
                <a:lnTo>
                  <a:pt x="0" y="241888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56958" r="-7894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410919" y="387725"/>
            <a:ext cx="2859173" cy="2418887"/>
          </a:xfrm>
          <a:custGeom>
            <a:avLst/>
            <a:gdLst/>
            <a:ahLst/>
            <a:cxnLst/>
            <a:rect r="r" b="b" t="t" l="l"/>
            <a:pathLst>
              <a:path h="2418887" w="2859173">
                <a:moveTo>
                  <a:pt x="0" y="0"/>
                </a:moveTo>
                <a:lnTo>
                  <a:pt x="2859173" y="0"/>
                </a:lnTo>
                <a:lnTo>
                  <a:pt x="2859173" y="2418888"/>
                </a:lnTo>
                <a:lnTo>
                  <a:pt x="0" y="241888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56958" r="-7894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748549" y="5972825"/>
            <a:ext cx="2324612" cy="1966643"/>
          </a:xfrm>
          <a:custGeom>
            <a:avLst/>
            <a:gdLst/>
            <a:ahLst/>
            <a:cxnLst/>
            <a:rect r="r" b="b" t="t" l="l"/>
            <a:pathLst>
              <a:path h="1966643" w="2324612">
                <a:moveTo>
                  <a:pt x="0" y="0"/>
                </a:moveTo>
                <a:lnTo>
                  <a:pt x="2324612" y="0"/>
                </a:lnTo>
                <a:lnTo>
                  <a:pt x="2324612" y="1966643"/>
                </a:lnTo>
                <a:lnTo>
                  <a:pt x="0" y="196664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56958" r="-7894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882536">
            <a:off x="7244026" y="1056203"/>
            <a:ext cx="1730770" cy="1556180"/>
          </a:xfrm>
          <a:custGeom>
            <a:avLst/>
            <a:gdLst/>
            <a:ahLst/>
            <a:cxnLst/>
            <a:rect r="r" b="b" t="t" l="l"/>
            <a:pathLst>
              <a:path h="1556180" w="1730770">
                <a:moveTo>
                  <a:pt x="0" y="0"/>
                </a:moveTo>
                <a:lnTo>
                  <a:pt x="1730770" y="0"/>
                </a:lnTo>
                <a:lnTo>
                  <a:pt x="1730770" y="1556180"/>
                </a:lnTo>
                <a:lnTo>
                  <a:pt x="0" y="155618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7743" t="-23134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3376490" y="8327204"/>
            <a:ext cx="2389475" cy="2794359"/>
          </a:xfrm>
          <a:custGeom>
            <a:avLst/>
            <a:gdLst/>
            <a:ahLst/>
            <a:cxnLst/>
            <a:rect r="r" b="b" t="t" l="l"/>
            <a:pathLst>
              <a:path h="2794359" w="2389475">
                <a:moveTo>
                  <a:pt x="0" y="0"/>
                </a:moveTo>
                <a:lnTo>
                  <a:pt x="2389476" y="0"/>
                </a:lnTo>
                <a:lnTo>
                  <a:pt x="2389476" y="2794359"/>
                </a:lnTo>
                <a:lnTo>
                  <a:pt x="0" y="279435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5F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87770" y="7017"/>
            <a:ext cx="19601632" cy="10279983"/>
            <a:chOff x="0" y="0"/>
            <a:chExt cx="26135509" cy="137066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428865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447494" y="387725"/>
            <a:ext cx="17393011" cy="9511549"/>
            <a:chOff x="0" y="0"/>
            <a:chExt cx="4580875" cy="25050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80875" cy="2505099"/>
            </a:xfrm>
            <a:custGeom>
              <a:avLst/>
              <a:gdLst/>
              <a:ahLst/>
              <a:cxnLst/>
              <a:rect r="r" b="b" t="t" l="l"/>
              <a:pathLst>
                <a:path h="2505099" w="4580875">
                  <a:moveTo>
                    <a:pt x="13354" y="0"/>
                  </a:moveTo>
                  <a:lnTo>
                    <a:pt x="4567522" y="0"/>
                  </a:lnTo>
                  <a:cubicBezTo>
                    <a:pt x="4571064" y="0"/>
                    <a:pt x="4574460" y="1407"/>
                    <a:pt x="4576964" y="3911"/>
                  </a:cubicBezTo>
                  <a:cubicBezTo>
                    <a:pt x="4579469" y="6415"/>
                    <a:pt x="4580875" y="9812"/>
                    <a:pt x="4580875" y="13354"/>
                  </a:cubicBezTo>
                  <a:lnTo>
                    <a:pt x="4580875" y="2491746"/>
                  </a:lnTo>
                  <a:cubicBezTo>
                    <a:pt x="4580875" y="2495287"/>
                    <a:pt x="4579469" y="2498684"/>
                    <a:pt x="4576964" y="2501188"/>
                  </a:cubicBezTo>
                  <a:cubicBezTo>
                    <a:pt x="4574460" y="2503693"/>
                    <a:pt x="4571064" y="2505099"/>
                    <a:pt x="4567522" y="2505099"/>
                  </a:cubicBezTo>
                  <a:lnTo>
                    <a:pt x="13354" y="2505099"/>
                  </a:lnTo>
                  <a:cubicBezTo>
                    <a:pt x="9812" y="2505099"/>
                    <a:pt x="6415" y="2503693"/>
                    <a:pt x="3911" y="2501188"/>
                  </a:cubicBezTo>
                  <a:cubicBezTo>
                    <a:pt x="1407" y="2498684"/>
                    <a:pt x="0" y="2495287"/>
                    <a:pt x="0" y="2491746"/>
                  </a:cubicBezTo>
                  <a:lnTo>
                    <a:pt x="0" y="13354"/>
                  </a:lnTo>
                  <a:cubicBezTo>
                    <a:pt x="0" y="9812"/>
                    <a:pt x="1407" y="6415"/>
                    <a:pt x="3911" y="3911"/>
                  </a:cubicBezTo>
                  <a:cubicBezTo>
                    <a:pt x="6415" y="1407"/>
                    <a:pt x="9812" y="0"/>
                    <a:pt x="1335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84E3C">
                    <a:alpha val="100000"/>
                  </a:srgbClr>
                </a:gs>
                <a:gs pos="100000">
                  <a:srgbClr val="1F403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80875" cy="25431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032754" y="7931168"/>
            <a:ext cx="9579280" cy="1968107"/>
          </a:xfrm>
          <a:custGeom>
            <a:avLst/>
            <a:gdLst/>
            <a:ahLst/>
            <a:cxnLst/>
            <a:rect r="r" b="b" t="t" l="l"/>
            <a:pathLst>
              <a:path h="1968107" w="9579280">
                <a:moveTo>
                  <a:pt x="0" y="0"/>
                </a:moveTo>
                <a:lnTo>
                  <a:pt x="9579280" y="0"/>
                </a:lnTo>
                <a:lnTo>
                  <a:pt x="9579280" y="1968107"/>
                </a:lnTo>
                <a:lnTo>
                  <a:pt x="0" y="19681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0" y="1951144"/>
            <a:ext cx="6087734" cy="7644415"/>
          </a:xfrm>
          <a:custGeom>
            <a:avLst/>
            <a:gdLst/>
            <a:ahLst/>
            <a:cxnLst/>
            <a:rect r="r" b="b" t="t" l="l"/>
            <a:pathLst>
              <a:path h="7644415" w="6087734">
                <a:moveTo>
                  <a:pt x="6087734" y="0"/>
                </a:moveTo>
                <a:lnTo>
                  <a:pt x="0" y="0"/>
                </a:lnTo>
                <a:lnTo>
                  <a:pt x="0" y="7644415"/>
                </a:lnTo>
                <a:lnTo>
                  <a:pt x="6087734" y="7644415"/>
                </a:lnTo>
                <a:lnTo>
                  <a:pt x="608773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433329" y="2027359"/>
            <a:ext cx="5270400" cy="8229600"/>
          </a:xfrm>
          <a:custGeom>
            <a:avLst/>
            <a:gdLst/>
            <a:ahLst/>
            <a:cxnLst/>
            <a:rect r="r" b="b" t="t" l="l"/>
            <a:pathLst>
              <a:path h="8229600" w="5270400">
                <a:moveTo>
                  <a:pt x="0" y="0"/>
                </a:moveTo>
                <a:lnTo>
                  <a:pt x="5270400" y="0"/>
                </a:lnTo>
                <a:lnTo>
                  <a:pt x="527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835929">
            <a:off x="-2501144" y="-1650827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0" y="0"/>
                </a:moveTo>
                <a:lnTo>
                  <a:pt x="11469574" y="0"/>
                </a:lnTo>
                <a:lnTo>
                  <a:pt x="11469574" y="3842308"/>
                </a:lnTo>
                <a:lnTo>
                  <a:pt x="0" y="38423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606782">
            <a:off x="10181686" y="-2174702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0" y="0"/>
                </a:moveTo>
                <a:lnTo>
                  <a:pt x="11469574" y="0"/>
                </a:lnTo>
                <a:lnTo>
                  <a:pt x="11469574" y="3842308"/>
                </a:lnTo>
                <a:lnTo>
                  <a:pt x="0" y="38423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294543" y="4269810"/>
            <a:ext cx="3698913" cy="511123"/>
          </a:xfrm>
          <a:custGeom>
            <a:avLst/>
            <a:gdLst/>
            <a:ahLst/>
            <a:cxnLst/>
            <a:rect r="r" b="b" t="t" l="l"/>
            <a:pathLst>
              <a:path h="511123" w="3698913">
                <a:moveTo>
                  <a:pt x="0" y="0"/>
                </a:moveTo>
                <a:lnTo>
                  <a:pt x="3698914" y="0"/>
                </a:lnTo>
                <a:lnTo>
                  <a:pt x="3698914" y="511123"/>
                </a:lnTo>
                <a:lnTo>
                  <a:pt x="0" y="511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466178" y="-385268"/>
            <a:ext cx="6164440" cy="2827937"/>
          </a:xfrm>
          <a:custGeom>
            <a:avLst/>
            <a:gdLst/>
            <a:ahLst/>
            <a:cxnLst/>
            <a:rect r="r" b="b" t="t" l="l"/>
            <a:pathLst>
              <a:path h="2827937" w="6164440">
                <a:moveTo>
                  <a:pt x="0" y="0"/>
                </a:moveTo>
                <a:lnTo>
                  <a:pt x="6164440" y="0"/>
                </a:lnTo>
                <a:lnTo>
                  <a:pt x="6164440" y="2827936"/>
                </a:lnTo>
                <a:lnTo>
                  <a:pt x="0" y="28279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934264" y="7872188"/>
            <a:ext cx="2947334" cy="3446744"/>
          </a:xfrm>
          <a:custGeom>
            <a:avLst/>
            <a:gdLst/>
            <a:ahLst/>
            <a:cxnLst/>
            <a:rect r="r" b="b" t="t" l="l"/>
            <a:pathLst>
              <a:path h="3446744" w="2947334">
                <a:moveTo>
                  <a:pt x="0" y="0"/>
                </a:moveTo>
                <a:lnTo>
                  <a:pt x="2947334" y="0"/>
                </a:lnTo>
                <a:lnTo>
                  <a:pt x="2947334" y="3446743"/>
                </a:lnTo>
                <a:lnTo>
                  <a:pt x="0" y="34467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4911029" y="6710810"/>
            <a:ext cx="4302833" cy="4608121"/>
          </a:xfrm>
          <a:custGeom>
            <a:avLst/>
            <a:gdLst/>
            <a:ahLst/>
            <a:cxnLst/>
            <a:rect r="r" b="b" t="t" l="l"/>
            <a:pathLst>
              <a:path h="4608121" w="4302833">
                <a:moveTo>
                  <a:pt x="4302833" y="0"/>
                </a:moveTo>
                <a:lnTo>
                  <a:pt x="0" y="0"/>
                </a:lnTo>
                <a:lnTo>
                  <a:pt x="0" y="4608121"/>
                </a:lnTo>
                <a:lnTo>
                  <a:pt x="4302833" y="4608121"/>
                </a:lnTo>
                <a:lnTo>
                  <a:pt x="4302833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-1649331" y="4667808"/>
            <a:ext cx="7279751" cy="7214587"/>
          </a:xfrm>
          <a:custGeom>
            <a:avLst/>
            <a:gdLst/>
            <a:ahLst/>
            <a:cxnLst/>
            <a:rect r="r" b="b" t="t" l="l"/>
            <a:pathLst>
              <a:path h="7214587" w="7279751">
                <a:moveTo>
                  <a:pt x="7279751" y="0"/>
                </a:moveTo>
                <a:lnTo>
                  <a:pt x="0" y="0"/>
                </a:lnTo>
                <a:lnTo>
                  <a:pt x="0" y="7214587"/>
                </a:lnTo>
                <a:lnTo>
                  <a:pt x="7279751" y="7214587"/>
                </a:lnTo>
                <a:lnTo>
                  <a:pt x="7279751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5061153" y="1925086"/>
            <a:ext cx="1138534" cy="2487044"/>
          </a:xfrm>
          <a:custGeom>
            <a:avLst/>
            <a:gdLst/>
            <a:ahLst/>
            <a:cxnLst/>
            <a:rect r="r" b="b" t="t" l="l"/>
            <a:pathLst>
              <a:path h="2487044" w="1138534">
                <a:moveTo>
                  <a:pt x="0" y="0"/>
                </a:moveTo>
                <a:lnTo>
                  <a:pt x="1138534" y="0"/>
                </a:lnTo>
                <a:lnTo>
                  <a:pt x="1138534" y="2487044"/>
                </a:lnTo>
                <a:lnTo>
                  <a:pt x="0" y="248704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396451" y="928034"/>
            <a:ext cx="1138534" cy="2487044"/>
          </a:xfrm>
          <a:custGeom>
            <a:avLst/>
            <a:gdLst/>
            <a:ahLst/>
            <a:cxnLst/>
            <a:rect r="r" b="b" t="t" l="l"/>
            <a:pathLst>
              <a:path h="2487044" w="1138534">
                <a:moveTo>
                  <a:pt x="0" y="0"/>
                </a:moveTo>
                <a:lnTo>
                  <a:pt x="1138534" y="0"/>
                </a:lnTo>
                <a:lnTo>
                  <a:pt x="1138534" y="2487044"/>
                </a:lnTo>
                <a:lnTo>
                  <a:pt x="0" y="248704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5897285" y="5303959"/>
            <a:ext cx="6493429" cy="1676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The act of giving reflects the true spirit of Christmas. It’s not just about material gifts but also acts of kindness, time, and love that brighten the lives of others.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290379" y="3159083"/>
            <a:ext cx="7707242" cy="85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FFD125"/>
                </a:solidFill>
                <a:latin typeface="Pluma"/>
                <a:ea typeface="Pluma"/>
                <a:cs typeface="Pluma"/>
                <a:sym typeface="Pluma"/>
              </a:rPr>
              <a:t>The Joy of Giving</a:t>
            </a:r>
          </a:p>
        </p:txBody>
      </p:sp>
      <p:sp>
        <p:nvSpPr>
          <p:cNvPr name="Freeform 22" id="22"/>
          <p:cNvSpPr/>
          <p:nvPr/>
        </p:nvSpPr>
        <p:spPr>
          <a:xfrm flipH="true" flipV="false" rot="0">
            <a:off x="12630618" y="737620"/>
            <a:ext cx="2807218" cy="2374933"/>
          </a:xfrm>
          <a:custGeom>
            <a:avLst/>
            <a:gdLst/>
            <a:ahLst/>
            <a:cxnLst/>
            <a:rect r="r" b="b" t="t" l="l"/>
            <a:pathLst>
              <a:path h="2374933" w="2807218">
                <a:moveTo>
                  <a:pt x="2807218" y="0"/>
                </a:moveTo>
                <a:lnTo>
                  <a:pt x="0" y="0"/>
                </a:lnTo>
                <a:lnTo>
                  <a:pt x="0" y="2374932"/>
                </a:lnTo>
                <a:lnTo>
                  <a:pt x="2807218" y="2374932"/>
                </a:lnTo>
                <a:lnTo>
                  <a:pt x="2807218" y="0"/>
                </a:lnTo>
                <a:close/>
              </a:path>
            </a:pathLst>
          </a:custGeom>
          <a:blipFill>
            <a:blip r:embed="rId18"/>
            <a:stretch>
              <a:fillRect l="0" t="-56958" r="-78940" b="0"/>
            </a:stretch>
          </a:blipFill>
        </p:spPr>
      </p:sp>
      <p:sp>
        <p:nvSpPr>
          <p:cNvPr name="Freeform 23" id="23"/>
          <p:cNvSpPr/>
          <p:nvPr/>
        </p:nvSpPr>
        <p:spPr>
          <a:xfrm flipH="true" flipV="false" rot="0">
            <a:off x="-1122375" y="2292875"/>
            <a:ext cx="2807218" cy="2374933"/>
          </a:xfrm>
          <a:custGeom>
            <a:avLst/>
            <a:gdLst/>
            <a:ahLst/>
            <a:cxnLst/>
            <a:rect r="r" b="b" t="t" l="l"/>
            <a:pathLst>
              <a:path h="2374933" w="2807218">
                <a:moveTo>
                  <a:pt x="2807217" y="0"/>
                </a:moveTo>
                <a:lnTo>
                  <a:pt x="0" y="0"/>
                </a:lnTo>
                <a:lnTo>
                  <a:pt x="0" y="2374933"/>
                </a:lnTo>
                <a:lnTo>
                  <a:pt x="2807217" y="2374933"/>
                </a:lnTo>
                <a:lnTo>
                  <a:pt x="2807217" y="0"/>
                </a:lnTo>
                <a:close/>
              </a:path>
            </a:pathLst>
          </a:custGeom>
          <a:blipFill>
            <a:blip r:embed="rId18"/>
            <a:stretch>
              <a:fillRect l="0" t="-56958" r="-78940" b="0"/>
            </a:stretch>
          </a:blipFill>
        </p:spPr>
      </p:sp>
      <p:sp>
        <p:nvSpPr>
          <p:cNvPr name="Freeform 24" id="24"/>
          <p:cNvSpPr/>
          <p:nvPr/>
        </p:nvSpPr>
        <p:spPr>
          <a:xfrm flipH="true" flipV="false" rot="-894983">
            <a:off x="17191492" y="2118322"/>
            <a:ext cx="383189" cy="1052822"/>
          </a:xfrm>
          <a:custGeom>
            <a:avLst/>
            <a:gdLst/>
            <a:ahLst/>
            <a:cxnLst/>
            <a:rect r="r" b="b" t="t" l="l"/>
            <a:pathLst>
              <a:path h="1052822" w="383189">
                <a:moveTo>
                  <a:pt x="383190" y="0"/>
                </a:moveTo>
                <a:lnTo>
                  <a:pt x="0" y="0"/>
                </a:lnTo>
                <a:lnTo>
                  <a:pt x="0" y="1052822"/>
                </a:lnTo>
                <a:lnTo>
                  <a:pt x="383190" y="1052822"/>
                </a:lnTo>
                <a:lnTo>
                  <a:pt x="38319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5F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87770" y="7017"/>
            <a:ext cx="19601632" cy="10279983"/>
            <a:chOff x="0" y="0"/>
            <a:chExt cx="26135509" cy="137066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428865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447494" y="387725"/>
            <a:ext cx="17393011" cy="9511549"/>
            <a:chOff x="0" y="0"/>
            <a:chExt cx="4580875" cy="25050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80875" cy="2505099"/>
            </a:xfrm>
            <a:custGeom>
              <a:avLst/>
              <a:gdLst/>
              <a:ahLst/>
              <a:cxnLst/>
              <a:rect r="r" b="b" t="t" l="l"/>
              <a:pathLst>
                <a:path h="2505099" w="4580875">
                  <a:moveTo>
                    <a:pt x="13354" y="0"/>
                  </a:moveTo>
                  <a:lnTo>
                    <a:pt x="4567522" y="0"/>
                  </a:lnTo>
                  <a:cubicBezTo>
                    <a:pt x="4571064" y="0"/>
                    <a:pt x="4574460" y="1407"/>
                    <a:pt x="4576964" y="3911"/>
                  </a:cubicBezTo>
                  <a:cubicBezTo>
                    <a:pt x="4579469" y="6415"/>
                    <a:pt x="4580875" y="9812"/>
                    <a:pt x="4580875" y="13354"/>
                  </a:cubicBezTo>
                  <a:lnTo>
                    <a:pt x="4580875" y="2491746"/>
                  </a:lnTo>
                  <a:cubicBezTo>
                    <a:pt x="4580875" y="2495287"/>
                    <a:pt x="4579469" y="2498684"/>
                    <a:pt x="4576964" y="2501188"/>
                  </a:cubicBezTo>
                  <a:cubicBezTo>
                    <a:pt x="4574460" y="2503693"/>
                    <a:pt x="4571064" y="2505099"/>
                    <a:pt x="4567522" y="2505099"/>
                  </a:cubicBezTo>
                  <a:lnTo>
                    <a:pt x="13354" y="2505099"/>
                  </a:lnTo>
                  <a:cubicBezTo>
                    <a:pt x="9812" y="2505099"/>
                    <a:pt x="6415" y="2503693"/>
                    <a:pt x="3911" y="2501188"/>
                  </a:cubicBezTo>
                  <a:cubicBezTo>
                    <a:pt x="1407" y="2498684"/>
                    <a:pt x="0" y="2495287"/>
                    <a:pt x="0" y="2491746"/>
                  </a:cubicBezTo>
                  <a:lnTo>
                    <a:pt x="0" y="13354"/>
                  </a:lnTo>
                  <a:cubicBezTo>
                    <a:pt x="0" y="9812"/>
                    <a:pt x="1407" y="6415"/>
                    <a:pt x="3911" y="3911"/>
                  </a:cubicBezTo>
                  <a:cubicBezTo>
                    <a:pt x="6415" y="1407"/>
                    <a:pt x="9812" y="0"/>
                    <a:pt x="1335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84E3C">
                    <a:alpha val="100000"/>
                  </a:srgbClr>
                </a:gs>
                <a:gs pos="100000">
                  <a:srgbClr val="1F403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80875" cy="25431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-711795">
            <a:off x="-2118502" y="-2234825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0" y="0"/>
                </a:moveTo>
                <a:lnTo>
                  <a:pt x="11469574" y="0"/>
                </a:lnTo>
                <a:lnTo>
                  <a:pt x="11469574" y="3842307"/>
                </a:lnTo>
                <a:lnTo>
                  <a:pt x="0" y="38423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296927" y="4765037"/>
            <a:ext cx="3698913" cy="511123"/>
          </a:xfrm>
          <a:custGeom>
            <a:avLst/>
            <a:gdLst/>
            <a:ahLst/>
            <a:cxnLst/>
            <a:rect r="r" b="b" t="t" l="l"/>
            <a:pathLst>
              <a:path h="511123" w="3698913">
                <a:moveTo>
                  <a:pt x="0" y="0"/>
                </a:moveTo>
                <a:lnTo>
                  <a:pt x="3698913" y="0"/>
                </a:lnTo>
                <a:lnTo>
                  <a:pt x="3698913" y="511123"/>
                </a:lnTo>
                <a:lnTo>
                  <a:pt x="0" y="5111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93718" y="1057211"/>
            <a:ext cx="7763595" cy="8881138"/>
          </a:xfrm>
          <a:custGeom>
            <a:avLst/>
            <a:gdLst/>
            <a:ahLst/>
            <a:cxnLst/>
            <a:rect r="r" b="b" t="t" l="l"/>
            <a:pathLst>
              <a:path h="8881138" w="7763595">
                <a:moveTo>
                  <a:pt x="0" y="0"/>
                </a:moveTo>
                <a:lnTo>
                  <a:pt x="7763595" y="0"/>
                </a:lnTo>
                <a:lnTo>
                  <a:pt x="7763595" y="8881138"/>
                </a:lnTo>
                <a:lnTo>
                  <a:pt x="0" y="88811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537993" y="3040176"/>
            <a:ext cx="3085534" cy="2610391"/>
          </a:xfrm>
          <a:custGeom>
            <a:avLst/>
            <a:gdLst/>
            <a:ahLst/>
            <a:cxnLst/>
            <a:rect r="r" b="b" t="t" l="l"/>
            <a:pathLst>
              <a:path h="2610391" w="3085534">
                <a:moveTo>
                  <a:pt x="0" y="0"/>
                </a:moveTo>
                <a:lnTo>
                  <a:pt x="3085534" y="0"/>
                </a:lnTo>
                <a:lnTo>
                  <a:pt x="3085534" y="2610391"/>
                </a:lnTo>
                <a:lnTo>
                  <a:pt x="0" y="26103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56958" r="-7894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001122" y="1057211"/>
            <a:ext cx="2897233" cy="3533211"/>
          </a:xfrm>
          <a:custGeom>
            <a:avLst/>
            <a:gdLst/>
            <a:ahLst/>
            <a:cxnLst/>
            <a:rect r="r" b="b" t="t" l="l"/>
            <a:pathLst>
              <a:path h="3533211" w="2897233">
                <a:moveTo>
                  <a:pt x="0" y="0"/>
                </a:moveTo>
                <a:lnTo>
                  <a:pt x="2897233" y="0"/>
                </a:lnTo>
                <a:lnTo>
                  <a:pt x="2897233" y="3533211"/>
                </a:lnTo>
                <a:lnTo>
                  <a:pt x="0" y="3533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098607" y="-1897032"/>
            <a:ext cx="2897233" cy="3533211"/>
          </a:xfrm>
          <a:custGeom>
            <a:avLst/>
            <a:gdLst/>
            <a:ahLst/>
            <a:cxnLst/>
            <a:rect r="r" b="b" t="t" l="l"/>
            <a:pathLst>
              <a:path h="3533211" w="2897233">
                <a:moveTo>
                  <a:pt x="0" y="0"/>
                </a:moveTo>
                <a:lnTo>
                  <a:pt x="2897233" y="0"/>
                </a:lnTo>
                <a:lnTo>
                  <a:pt x="2897233" y="3533211"/>
                </a:lnTo>
                <a:lnTo>
                  <a:pt x="0" y="3533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6836836" y="879617"/>
            <a:ext cx="1876973" cy="2288991"/>
          </a:xfrm>
          <a:custGeom>
            <a:avLst/>
            <a:gdLst/>
            <a:ahLst/>
            <a:cxnLst/>
            <a:rect r="r" b="b" t="t" l="l"/>
            <a:pathLst>
              <a:path h="2288991" w="1876973">
                <a:moveTo>
                  <a:pt x="1876973" y="0"/>
                </a:moveTo>
                <a:lnTo>
                  <a:pt x="0" y="0"/>
                </a:lnTo>
                <a:lnTo>
                  <a:pt x="0" y="2288991"/>
                </a:lnTo>
                <a:lnTo>
                  <a:pt x="1876973" y="2288991"/>
                </a:lnTo>
                <a:lnTo>
                  <a:pt x="1876973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14451785" y="7348741"/>
            <a:ext cx="3566101" cy="3819117"/>
          </a:xfrm>
          <a:custGeom>
            <a:avLst/>
            <a:gdLst/>
            <a:ahLst/>
            <a:cxnLst/>
            <a:rect r="r" b="b" t="t" l="l"/>
            <a:pathLst>
              <a:path h="3819117" w="3566101">
                <a:moveTo>
                  <a:pt x="3566101" y="0"/>
                </a:moveTo>
                <a:lnTo>
                  <a:pt x="0" y="0"/>
                </a:lnTo>
                <a:lnTo>
                  <a:pt x="0" y="3819118"/>
                </a:lnTo>
                <a:lnTo>
                  <a:pt x="3566101" y="3819118"/>
                </a:lnTo>
                <a:lnTo>
                  <a:pt x="3566101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503986" y="9019405"/>
            <a:ext cx="2422039" cy="1514784"/>
          </a:xfrm>
          <a:custGeom>
            <a:avLst/>
            <a:gdLst/>
            <a:ahLst/>
            <a:cxnLst/>
            <a:rect r="r" b="b" t="t" l="l"/>
            <a:pathLst>
              <a:path h="1514784" w="2422039">
                <a:moveTo>
                  <a:pt x="0" y="0"/>
                </a:moveTo>
                <a:lnTo>
                  <a:pt x="2422039" y="0"/>
                </a:lnTo>
                <a:lnTo>
                  <a:pt x="2422039" y="1514784"/>
                </a:lnTo>
                <a:lnTo>
                  <a:pt x="0" y="15147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659257" y="8272392"/>
            <a:ext cx="3490584" cy="2668115"/>
          </a:xfrm>
          <a:custGeom>
            <a:avLst/>
            <a:gdLst/>
            <a:ahLst/>
            <a:cxnLst/>
            <a:rect r="r" b="b" t="t" l="l"/>
            <a:pathLst>
              <a:path h="2668115" w="3490584">
                <a:moveTo>
                  <a:pt x="0" y="0"/>
                </a:moveTo>
                <a:lnTo>
                  <a:pt x="3490584" y="0"/>
                </a:lnTo>
                <a:lnTo>
                  <a:pt x="3490584" y="2668115"/>
                </a:lnTo>
                <a:lnTo>
                  <a:pt x="0" y="26681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9623527" y="2910477"/>
            <a:ext cx="7045713" cy="1704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>
                <a:solidFill>
                  <a:srgbClr val="FFD125"/>
                </a:solidFill>
                <a:latin typeface="Pluma"/>
                <a:ea typeface="Pluma"/>
                <a:cs typeface="Pluma"/>
                <a:sym typeface="Pluma"/>
              </a:rPr>
              <a:t>The Magic of Christmas Lights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-1599051">
            <a:off x="9079865" y="389252"/>
            <a:ext cx="2464511" cy="2215905"/>
          </a:xfrm>
          <a:custGeom>
            <a:avLst/>
            <a:gdLst/>
            <a:ahLst/>
            <a:cxnLst/>
            <a:rect r="r" b="b" t="t" l="l"/>
            <a:pathLst>
              <a:path h="2215905" w="2464511">
                <a:moveTo>
                  <a:pt x="0" y="0"/>
                </a:moveTo>
                <a:lnTo>
                  <a:pt x="2464511" y="0"/>
                </a:lnTo>
                <a:lnTo>
                  <a:pt x="2464511" y="2215906"/>
                </a:lnTo>
                <a:lnTo>
                  <a:pt x="0" y="22159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7743" t="-23134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401805">
            <a:off x="16543999" y="3221166"/>
            <a:ext cx="613680" cy="1686102"/>
          </a:xfrm>
          <a:custGeom>
            <a:avLst/>
            <a:gdLst/>
            <a:ahLst/>
            <a:cxnLst/>
            <a:rect r="r" b="b" t="t" l="l"/>
            <a:pathLst>
              <a:path h="1686102" w="613680">
                <a:moveTo>
                  <a:pt x="613681" y="0"/>
                </a:moveTo>
                <a:lnTo>
                  <a:pt x="0" y="0"/>
                </a:lnTo>
                <a:lnTo>
                  <a:pt x="0" y="1686102"/>
                </a:lnTo>
                <a:lnTo>
                  <a:pt x="613681" y="1686102"/>
                </a:lnTo>
                <a:lnTo>
                  <a:pt x="613681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1574696">
            <a:off x="14071491" y="1061926"/>
            <a:ext cx="418014" cy="1148505"/>
          </a:xfrm>
          <a:custGeom>
            <a:avLst/>
            <a:gdLst/>
            <a:ahLst/>
            <a:cxnLst/>
            <a:rect r="r" b="b" t="t" l="l"/>
            <a:pathLst>
              <a:path h="1148505" w="418014">
                <a:moveTo>
                  <a:pt x="0" y="0"/>
                </a:moveTo>
                <a:lnTo>
                  <a:pt x="418014" y="0"/>
                </a:lnTo>
                <a:lnTo>
                  <a:pt x="418014" y="1148505"/>
                </a:lnTo>
                <a:lnTo>
                  <a:pt x="0" y="114850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6766514" y="5783917"/>
            <a:ext cx="2800005" cy="3822533"/>
          </a:xfrm>
          <a:custGeom>
            <a:avLst/>
            <a:gdLst/>
            <a:ahLst/>
            <a:cxnLst/>
            <a:rect r="r" b="b" t="t" l="l"/>
            <a:pathLst>
              <a:path h="3822533" w="2800005">
                <a:moveTo>
                  <a:pt x="0" y="0"/>
                </a:moveTo>
                <a:lnTo>
                  <a:pt x="2800005" y="0"/>
                </a:lnTo>
                <a:lnTo>
                  <a:pt x="2800005" y="3822532"/>
                </a:lnTo>
                <a:lnTo>
                  <a:pt x="0" y="382253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0057931" y="5500547"/>
            <a:ext cx="6176905" cy="2095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FFFFFF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Christmas lights and decorations bring a magical glow to streets, homes, and communities. They symbolize the light of hope and joy, illuminating the darkest days of winter.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-1151055" y="6547714"/>
            <a:ext cx="3816841" cy="3229083"/>
          </a:xfrm>
          <a:custGeom>
            <a:avLst/>
            <a:gdLst/>
            <a:ahLst/>
            <a:cxnLst/>
            <a:rect r="r" b="b" t="t" l="l"/>
            <a:pathLst>
              <a:path h="3229083" w="3816841">
                <a:moveTo>
                  <a:pt x="0" y="0"/>
                </a:moveTo>
                <a:lnTo>
                  <a:pt x="3816841" y="0"/>
                </a:lnTo>
                <a:lnTo>
                  <a:pt x="3816841" y="3229083"/>
                </a:lnTo>
                <a:lnTo>
                  <a:pt x="0" y="32290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56958" r="-7894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6922499" y="4845984"/>
            <a:ext cx="3816841" cy="3229083"/>
          </a:xfrm>
          <a:custGeom>
            <a:avLst/>
            <a:gdLst/>
            <a:ahLst/>
            <a:cxnLst/>
            <a:rect r="r" b="b" t="t" l="l"/>
            <a:pathLst>
              <a:path h="3229083" w="3816841">
                <a:moveTo>
                  <a:pt x="0" y="0"/>
                </a:moveTo>
                <a:lnTo>
                  <a:pt x="3816841" y="0"/>
                </a:lnTo>
                <a:lnTo>
                  <a:pt x="3816841" y="3229083"/>
                </a:lnTo>
                <a:lnTo>
                  <a:pt x="0" y="32290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56958" r="-7894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995840" y="-1880297"/>
            <a:ext cx="4031667" cy="4571699"/>
          </a:xfrm>
          <a:custGeom>
            <a:avLst/>
            <a:gdLst/>
            <a:ahLst/>
            <a:cxnLst/>
            <a:rect r="r" b="b" t="t" l="l"/>
            <a:pathLst>
              <a:path h="4571699" w="4031667">
                <a:moveTo>
                  <a:pt x="0" y="0"/>
                </a:moveTo>
                <a:lnTo>
                  <a:pt x="4031667" y="0"/>
                </a:lnTo>
                <a:lnTo>
                  <a:pt x="4031667" y="4571699"/>
                </a:lnTo>
                <a:lnTo>
                  <a:pt x="0" y="45716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45F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87770" y="7017"/>
            <a:ext cx="19601632" cy="10279983"/>
            <a:chOff x="0" y="0"/>
            <a:chExt cx="26135509" cy="137066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2428865" y="0"/>
              <a:ext cx="13706644" cy="13706644"/>
            </a:xfrm>
            <a:custGeom>
              <a:avLst/>
              <a:gdLst/>
              <a:ahLst/>
              <a:cxnLst/>
              <a:rect r="r" b="b" t="t" l="l"/>
              <a:pathLst>
                <a:path h="13706644" w="13706644">
                  <a:moveTo>
                    <a:pt x="0" y="0"/>
                  </a:moveTo>
                  <a:lnTo>
                    <a:pt x="13706644" y="0"/>
                  </a:lnTo>
                  <a:lnTo>
                    <a:pt x="13706644" y="13706644"/>
                  </a:lnTo>
                  <a:lnTo>
                    <a:pt x="0" y="13706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447494" y="387725"/>
            <a:ext cx="17393011" cy="9511549"/>
            <a:chOff x="0" y="0"/>
            <a:chExt cx="4580875" cy="250509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580875" cy="2505099"/>
            </a:xfrm>
            <a:custGeom>
              <a:avLst/>
              <a:gdLst/>
              <a:ahLst/>
              <a:cxnLst/>
              <a:rect r="r" b="b" t="t" l="l"/>
              <a:pathLst>
                <a:path h="2505099" w="4580875">
                  <a:moveTo>
                    <a:pt x="13354" y="0"/>
                  </a:moveTo>
                  <a:lnTo>
                    <a:pt x="4567522" y="0"/>
                  </a:lnTo>
                  <a:cubicBezTo>
                    <a:pt x="4571064" y="0"/>
                    <a:pt x="4574460" y="1407"/>
                    <a:pt x="4576964" y="3911"/>
                  </a:cubicBezTo>
                  <a:cubicBezTo>
                    <a:pt x="4579469" y="6415"/>
                    <a:pt x="4580875" y="9812"/>
                    <a:pt x="4580875" y="13354"/>
                  </a:cubicBezTo>
                  <a:lnTo>
                    <a:pt x="4580875" y="2491746"/>
                  </a:lnTo>
                  <a:cubicBezTo>
                    <a:pt x="4580875" y="2495287"/>
                    <a:pt x="4579469" y="2498684"/>
                    <a:pt x="4576964" y="2501188"/>
                  </a:cubicBezTo>
                  <a:cubicBezTo>
                    <a:pt x="4574460" y="2503693"/>
                    <a:pt x="4571064" y="2505099"/>
                    <a:pt x="4567522" y="2505099"/>
                  </a:cubicBezTo>
                  <a:lnTo>
                    <a:pt x="13354" y="2505099"/>
                  </a:lnTo>
                  <a:cubicBezTo>
                    <a:pt x="9812" y="2505099"/>
                    <a:pt x="6415" y="2503693"/>
                    <a:pt x="3911" y="2501188"/>
                  </a:cubicBezTo>
                  <a:cubicBezTo>
                    <a:pt x="1407" y="2498684"/>
                    <a:pt x="0" y="2495287"/>
                    <a:pt x="0" y="2491746"/>
                  </a:cubicBezTo>
                  <a:lnTo>
                    <a:pt x="0" y="13354"/>
                  </a:lnTo>
                  <a:cubicBezTo>
                    <a:pt x="0" y="9812"/>
                    <a:pt x="1407" y="6415"/>
                    <a:pt x="3911" y="3911"/>
                  </a:cubicBezTo>
                  <a:cubicBezTo>
                    <a:pt x="6415" y="1407"/>
                    <a:pt x="9812" y="0"/>
                    <a:pt x="1335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084E3C">
                    <a:alpha val="100000"/>
                  </a:srgbClr>
                </a:gs>
                <a:gs pos="100000">
                  <a:srgbClr val="1F4038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580875" cy="25431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true" flipV="false" rot="0">
            <a:off x="12226645" y="387725"/>
            <a:ext cx="8295287" cy="10416456"/>
          </a:xfrm>
          <a:custGeom>
            <a:avLst/>
            <a:gdLst/>
            <a:ahLst/>
            <a:cxnLst/>
            <a:rect r="r" b="b" t="t" l="l"/>
            <a:pathLst>
              <a:path h="10416456" w="8295287">
                <a:moveTo>
                  <a:pt x="8295287" y="0"/>
                </a:moveTo>
                <a:lnTo>
                  <a:pt x="0" y="0"/>
                </a:lnTo>
                <a:lnTo>
                  <a:pt x="0" y="10416456"/>
                </a:lnTo>
                <a:lnTo>
                  <a:pt x="8295287" y="10416456"/>
                </a:lnTo>
                <a:lnTo>
                  <a:pt x="829528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920866" y="3468793"/>
            <a:ext cx="8446268" cy="383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>
                <a:solidFill>
                  <a:srgbClr val="FFD125"/>
                </a:solidFill>
                <a:latin typeface="Pluma"/>
                <a:ea typeface="Pluma"/>
                <a:cs typeface="Pluma"/>
                <a:sym typeface="Pluma"/>
              </a:rPr>
              <a:t>“As we celebrate this season, let’s cherish the joy, love, and hope that Christmas brings. May your holiday be filled with warmth, laughter, and unforgettable moments. Merry Christmas!”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835929">
            <a:off x="-2817669" y="-1650827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0" y="0"/>
                </a:moveTo>
                <a:lnTo>
                  <a:pt x="11469575" y="0"/>
                </a:lnTo>
                <a:lnTo>
                  <a:pt x="11469575" y="3842308"/>
                </a:lnTo>
                <a:lnTo>
                  <a:pt x="0" y="38423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606782">
            <a:off x="8623086" y="-1341117"/>
            <a:ext cx="11469574" cy="3842307"/>
          </a:xfrm>
          <a:custGeom>
            <a:avLst/>
            <a:gdLst/>
            <a:ahLst/>
            <a:cxnLst/>
            <a:rect r="r" b="b" t="t" l="l"/>
            <a:pathLst>
              <a:path h="3842307" w="11469574">
                <a:moveTo>
                  <a:pt x="0" y="0"/>
                </a:moveTo>
                <a:lnTo>
                  <a:pt x="11469575" y="0"/>
                </a:lnTo>
                <a:lnTo>
                  <a:pt x="11469575" y="3842308"/>
                </a:lnTo>
                <a:lnTo>
                  <a:pt x="0" y="38423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24401" y="2758099"/>
            <a:ext cx="3507718" cy="7779213"/>
          </a:xfrm>
          <a:custGeom>
            <a:avLst/>
            <a:gdLst/>
            <a:ahLst/>
            <a:cxnLst/>
            <a:rect r="r" b="b" t="t" l="l"/>
            <a:pathLst>
              <a:path h="7779213" w="3507718">
                <a:moveTo>
                  <a:pt x="0" y="0"/>
                </a:moveTo>
                <a:lnTo>
                  <a:pt x="3507718" y="0"/>
                </a:lnTo>
                <a:lnTo>
                  <a:pt x="3507718" y="7779213"/>
                </a:lnTo>
                <a:lnTo>
                  <a:pt x="0" y="77792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-2700068" y="113105"/>
            <a:ext cx="5933711" cy="4403308"/>
          </a:xfrm>
          <a:custGeom>
            <a:avLst/>
            <a:gdLst/>
            <a:ahLst/>
            <a:cxnLst/>
            <a:rect r="r" b="b" t="t" l="l"/>
            <a:pathLst>
              <a:path h="4403308" w="5933711">
                <a:moveTo>
                  <a:pt x="5933711" y="0"/>
                </a:moveTo>
                <a:lnTo>
                  <a:pt x="0" y="0"/>
                </a:lnTo>
                <a:lnTo>
                  <a:pt x="0" y="4403308"/>
                </a:lnTo>
                <a:lnTo>
                  <a:pt x="5933711" y="4403308"/>
                </a:lnTo>
                <a:lnTo>
                  <a:pt x="5933711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5664284" y="-2775334"/>
            <a:ext cx="5933711" cy="4403308"/>
          </a:xfrm>
          <a:custGeom>
            <a:avLst/>
            <a:gdLst/>
            <a:ahLst/>
            <a:cxnLst/>
            <a:rect r="r" b="b" t="t" l="l"/>
            <a:pathLst>
              <a:path h="4403308" w="5933711">
                <a:moveTo>
                  <a:pt x="5933711" y="0"/>
                </a:moveTo>
                <a:lnTo>
                  <a:pt x="0" y="0"/>
                </a:lnTo>
                <a:lnTo>
                  <a:pt x="0" y="4403308"/>
                </a:lnTo>
                <a:lnTo>
                  <a:pt x="5933711" y="4403308"/>
                </a:lnTo>
                <a:lnTo>
                  <a:pt x="5933711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294543" y="2624032"/>
            <a:ext cx="3698913" cy="511123"/>
          </a:xfrm>
          <a:custGeom>
            <a:avLst/>
            <a:gdLst/>
            <a:ahLst/>
            <a:cxnLst/>
            <a:rect r="r" b="b" t="t" l="l"/>
            <a:pathLst>
              <a:path h="511123" w="3698913">
                <a:moveTo>
                  <a:pt x="0" y="0"/>
                </a:moveTo>
                <a:lnTo>
                  <a:pt x="3698914" y="0"/>
                </a:lnTo>
                <a:lnTo>
                  <a:pt x="3698914" y="511123"/>
                </a:lnTo>
                <a:lnTo>
                  <a:pt x="0" y="511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294543" y="7602643"/>
            <a:ext cx="3698913" cy="511123"/>
          </a:xfrm>
          <a:custGeom>
            <a:avLst/>
            <a:gdLst/>
            <a:ahLst/>
            <a:cxnLst/>
            <a:rect r="r" b="b" t="t" l="l"/>
            <a:pathLst>
              <a:path h="511123" w="3698913">
                <a:moveTo>
                  <a:pt x="0" y="0"/>
                </a:moveTo>
                <a:lnTo>
                  <a:pt x="3698914" y="0"/>
                </a:lnTo>
                <a:lnTo>
                  <a:pt x="3698914" y="511123"/>
                </a:lnTo>
                <a:lnTo>
                  <a:pt x="0" y="511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-1401805">
            <a:off x="13283402" y="2080146"/>
            <a:ext cx="493501" cy="1355907"/>
          </a:xfrm>
          <a:custGeom>
            <a:avLst/>
            <a:gdLst/>
            <a:ahLst/>
            <a:cxnLst/>
            <a:rect r="r" b="b" t="t" l="l"/>
            <a:pathLst>
              <a:path h="1355907" w="493501">
                <a:moveTo>
                  <a:pt x="493502" y="0"/>
                </a:moveTo>
                <a:lnTo>
                  <a:pt x="0" y="0"/>
                </a:lnTo>
                <a:lnTo>
                  <a:pt x="0" y="1355907"/>
                </a:lnTo>
                <a:lnTo>
                  <a:pt x="493502" y="1355907"/>
                </a:lnTo>
                <a:lnTo>
                  <a:pt x="493502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1877692">
            <a:off x="4128659" y="5632985"/>
            <a:ext cx="618779" cy="1700112"/>
          </a:xfrm>
          <a:custGeom>
            <a:avLst/>
            <a:gdLst/>
            <a:ahLst/>
            <a:cxnLst/>
            <a:rect r="r" b="b" t="t" l="l"/>
            <a:pathLst>
              <a:path h="1700112" w="618779">
                <a:moveTo>
                  <a:pt x="0" y="0"/>
                </a:moveTo>
                <a:lnTo>
                  <a:pt x="618780" y="0"/>
                </a:lnTo>
                <a:lnTo>
                  <a:pt x="618780" y="1700112"/>
                </a:lnTo>
                <a:lnTo>
                  <a:pt x="0" y="17001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980937" y="7858205"/>
            <a:ext cx="2936231" cy="3433758"/>
          </a:xfrm>
          <a:custGeom>
            <a:avLst/>
            <a:gdLst/>
            <a:ahLst/>
            <a:cxnLst/>
            <a:rect r="r" b="b" t="t" l="l"/>
            <a:pathLst>
              <a:path h="3433758" w="2936231">
                <a:moveTo>
                  <a:pt x="0" y="0"/>
                </a:moveTo>
                <a:lnTo>
                  <a:pt x="2936230" y="0"/>
                </a:lnTo>
                <a:lnTo>
                  <a:pt x="2936230" y="3433758"/>
                </a:lnTo>
                <a:lnTo>
                  <a:pt x="0" y="34337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689949">
            <a:off x="4886566" y="8244732"/>
            <a:ext cx="2039519" cy="1833784"/>
          </a:xfrm>
          <a:custGeom>
            <a:avLst/>
            <a:gdLst/>
            <a:ahLst/>
            <a:cxnLst/>
            <a:rect r="r" b="b" t="t" l="l"/>
            <a:pathLst>
              <a:path h="1833784" w="2039519">
                <a:moveTo>
                  <a:pt x="0" y="0"/>
                </a:moveTo>
                <a:lnTo>
                  <a:pt x="2039519" y="0"/>
                </a:lnTo>
                <a:lnTo>
                  <a:pt x="2039519" y="1833784"/>
                </a:lnTo>
                <a:lnTo>
                  <a:pt x="0" y="183378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7743" t="-23134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11597995" y="7666393"/>
            <a:ext cx="4055632" cy="3130770"/>
          </a:xfrm>
          <a:custGeom>
            <a:avLst/>
            <a:gdLst/>
            <a:ahLst/>
            <a:cxnLst/>
            <a:rect r="r" b="b" t="t" l="l"/>
            <a:pathLst>
              <a:path h="3130770" w="4055632">
                <a:moveTo>
                  <a:pt x="4055632" y="0"/>
                </a:moveTo>
                <a:lnTo>
                  <a:pt x="0" y="0"/>
                </a:lnTo>
                <a:lnTo>
                  <a:pt x="0" y="3130770"/>
                </a:lnTo>
                <a:lnTo>
                  <a:pt x="4055632" y="3130770"/>
                </a:lnTo>
                <a:lnTo>
                  <a:pt x="4055632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04160" y="4266584"/>
            <a:ext cx="1748200" cy="1982367"/>
          </a:xfrm>
          <a:custGeom>
            <a:avLst/>
            <a:gdLst/>
            <a:ahLst/>
            <a:cxnLst/>
            <a:rect r="r" b="b" t="t" l="l"/>
            <a:pathLst>
              <a:path h="1982367" w="1748200">
                <a:moveTo>
                  <a:pt x="0" y="0"/>
                </a:moveTo>
                <a:lnTo>
                  <a:pt x="1748200" y="0"/>
                </a:lnTo>
                <a:lnTo>
                  <a:pt x="1748200" y="1982367"/>
                </a:lnTo>
                <a:lnTo>
                  <a:pt x="0" y="19823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4154982" y="1056374"/>
            <a:ext cx="1138534" cy="2487044"/>
          </a:xfrm>
          <a:custGeom>
            <a:avLst/>
            <a:gdLst/>
            <a:ahLst/>
            <a:cxnLst/>
            <a:rect r="r" b="b" t="t" l="l"/>
            <a:pathLst>
              <a:path h="2487044" w="1138534">
                <a:moveTo>
                  <a:pt x="0" y="0"/>
                </a:moveTo>
                <a:lnTo>
                  <a:pt x="1138535" y="0"/>
                </a:lnTo>
                <a:lnTo>
                  <a:pt x="1138535" y="2487044"/>
                </a:lnTo>
                <a:lnTo>
                  <a:pt x="0" y="248704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5293517" y="532343"/>
            <a:ext cx="1003130" cy="2191263"/>
          </a:xfrm>
          <a:custGeom>
            <a:avLst/>
            <a:gdLst/>
            <a:ahLst/>
            <a:cxnLst/>
            <a:rect r="r" b="b" t="t" l="l"/>
            <a:pathLst>
              <a:path h="2191263" w="1003130">
                <a:moveTo>
                  <a:pt x="0" y="0"/>
                </a:moveTo>
                <a:lnTo>
                  <a:pt x="1003129" y="0"/>
                </a:lnTo>
                <a:lnTo>
                  <a:pt x="1003129" y="2191262"/>
                </a:lnTo>
                <a:lnTo>
                  <a:pt x="0" y="219126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7723910" y="9376177"/>
            <a:ext cx="1814459" cy="1915786"/>
          </a:xfrm>
          <a:custGeom>
            <a:avLst/>
            <a:gdLst/>
            <a:ahLst/>
            <a:cxnLst/>
            <a:rect r="r" b="b" t="t" l="l"/>
            <a:pathLst>
              <a:path h="1915786" w="1814459">
                <a:moveTo>
                  <a:pt x="0" y="0"/>
                </a:moveTo>
                <a:lnTo>
                  <a:pt x="1814459" y="0"/>
                </a:lnTo>
                <a:lnTo>
                  <a:pt x="1814459" y="1915786"/>
                </a:lnTo>
                <a:lnTo>
                  <a:pt x="0" y="191578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7259300" y="6367832"/>
            <a:ext cx="1852096" cy="1850894"/>
          </a:xfrm>
          <a:custGeom>
            <a:avLst/>
            <a:gdLst/>
            <a:ahLst/>
            <a:cxnLst/>
            <a:rect r="r" b="b" t="t" l="l"/>
            <a:pathLst>
              <a:path h="1850894" w="1852096">
                <a:moveTo>
                  <a:pt x="0" y="0"/>
                </a:moveTo>
                <a:lnTo>
                  <a:pt x="1852096" y="0"/>
                </a:lnTo>
                <a:lnTo>
                  <a:pt x="1852096" y="1850893"/>
                </a:lnTo>
                <a:lnTo>
                  <a:pt x="0" y="185089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-432808" y="7167018"/>
            <a:ext cx="1927970" cy="2064760"/>
          </a:xfrm>
          <a:custGeom>
            <a:avLst/>
            <a:gdLst/>
            <a:ahLst/>
            <a:cxnLst/>
            <a:rect r="r" b="b" t="t" l="l"/>
            <a:pathLst>
              <a:path h="2064760" w="1927970">
                <a:moveTo>
                  <a:pt x="0" y="0"/>
                </a:moveTo>
                <a:lnTo>
                  <a:pt x="1927970" y="0"/>
                </a:lnTo>
                <a:lnTo>
                  <a:pt x="1927970" y="2064760"/>
                </a:lnTo>
                <a:lnTo>
                  <a:pt x="0" y="206476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DAG5hsS8-DQ</dc:identifier>
  <dcterms:modified xsi:type="dcterms:W3CDTF">2011-08-01T06:04:30Z</dcterms:modified>
  <cp:revision>1</cp:revision>
</cp:coreProperties>
</file>