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Sunday" charset="1" panose="00000500000000000000"/>
      <p:regular r:id="rId16"/>
    </p:embeddedFont>
    <p:embeddedFont>
      <p:font typeface="DM Sans" charset="1" panose="0000000000000000000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13" Target="../media/image12.png" Type="http://schemas.openxmlformats.org/officeDocument/2006/relationships/image"/><Relationship Id="rId14" Target="../media/image13.png" Type="http://schemas.openxmlformats.org/officeDocument/2006/relationships/image"/><Relationship Id="rId15" Target="../media/image14.png" Type="http://schemas.openxmlformats.org/officeDocument/2006/relationships/image"/><Relationship Id="rId16" Target="../media/image15.png" Type="http://schemas.openxmlformats.org/officeDocument/2006/relationships/image"/><Relationship Id="rId17" Target="../media/image16.png" Type="http://schemas.openxmlformats.org/officeDocument/2006/relationships/image"/><Relationship Id="rId18" Target="../media/image17.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8.png" Type="http://schemas.openxmlformats.org/officeDocument/2006/relationships/image"/><Relationship Id="rId11" Target="../media/image69.png" Type="http://schemas.openxmlformats.org/officeDocument/2006/relationships/image"/><Relationship Id="rId12" Target="../media/image49.png" Type="http://schemas.openxmlformats.org/officeDocument/2006/relationships/image"/><Relationship Id="rId13" Target="../media/image45.png" Type="http://schemas.openxmlformats.org/officeDocument/2006/relationships/image"/><Relationship Id="rId14" Target="../media/image32.png" Type="http://schemas.openxmlformats.org/officeDocument/2006/relationships/image"/><Relationship Id="rId15" Target="../media/image10.png" Type="http://schemas.openxmlformats.org/officeDocument/2006/relationships/image"/><Relationship Id="rId16" Target="../media/image17.png" Type="http://schemas.openxmlformats.org/officeDocument/2006/relationships/image"/><Relationship Id="rId17" Target="../media/image13.png" Type="http://schemas.openxmlformats.org/officeDocument/2006/relationships/image"/><Relationship Id="rId2" Target="../media/image1.png" Type="http://schemas.openxmlformats.org/officeDocument/2006/relationships/image"/><Relationship Id="rId3" Target="../media/image24.png" Type="http://schemas.openxmlformats.org/officeDocument/2006/relationships/image"/><Relationship Id="rId4" Target="../media/image18.png" Type="http://schemas.openxmlformats.org/officeDocument/2006/relationships/image"/><Relationship Id="rId5" Target="../media/image5.png" Type="http://schemas.openxmlformats.org/officeDocument/2006/relationships/image"/><Relationship Id="rId6" Target="../media/image67.png" Type="http://schemas.openxmlformats.org/officeDocument/2006/relationships/image"/><Relationship Id="rId7" Target="../media/image3.png" Type="http://schemas.openxmlformats.org/officeDocument/2006/relationships/image"/><Relationship Id="rId8" Target="../media/image27.png" Type="http://schemas.openxmlformats.org/officeDocument/2006/relationships/image"/><Relationship Id="rId9" Target="../media/image6.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svg" Type="http://schemas.openxmlformats.org/officeDocument/2006/relationships/image"/><Relationship Id="rId11" Target="../media/image17.png" Type="http://schemas.openxmlformats.org/officeDocument/2006/relationships/image"/><Relationship Id="rId12" Target="../media/image21.png" Type="http://schemas.openxmlformats.org/officeDocument/2006/relationships/image"/><Relationship Id="rId13" Target="../media/image22.png" Type="http://schemas.openxmlformats.org/officeDocument/2006/relationships/image"/><Relationship Id="rId14" Target="../media/image23.png" Type="http://schemas.openxmlformats.org/officeDocument/2006/relationships/image"/><Relationship Id="rId15" Target="../media/image10.png" Type="http://schemas.openxmlformats.org/officeDocument/2006/relationships/image"/><Relationship Id="rId16" Target="../media/image9.png" Type="http://schemas.openxmlformats.org/officeDocument/2006/relationships/image"/><Relationship Id="rId2" Target="../media/image1.png" Type="http://schemas.openxmlformats.org/officeDocument/2006/relationships/image"/><Relationship Id="rId3" Target="../media/image18.pn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3.png" Type="http://schemas.openxmlformats.org/officeDocument/2006/relationships/image"/><Relationship Id="rId7" Target="../media/image11.png" Type="http://schemas.openxmlformats.org/officeDocument/2006/relationships/image"/><Relationship Id="rId8" Target="../media/image13.png" Type="http://schemas.openxmlformats.org/officeDocument/2006/relationships/image"/><Relationship Id="rId9" Target="../media/image19.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png" Type="http://schemas.openxmlformats.org/officeDocument/2006/relationships/image"/><Relationship Id="rId11" Target="../media/image3.png" Type="http://schemas.openxmlformats.org/officeDocument/2006/relationships/image"/><Relationship Id="rId12" Target="../media/image21.png" Type="http://schemas.openxmlformats.org/officeDocument/2006/relationships/image"/><Relationship Id="rId13" Target="../media/image29.png" Type="http://schemas.openxmlformats.org/officeDocument/2006/relationships/image"/><Relationship Id="rId14" Target="../media/image30.svg" Type="http://schemas.openxmlformats.org/officeDocument/2006/relationships/image"/><Relationship Id="rId15" Target="../media/image31.png" Type="http://schemas.openxmlformats.org/officeDocument/2006/relationships/image"/><Relationship Id="rId16" Target="../media/image32.png" Type="http://schemas.openxmlformats.org/officeDocument/2006/relationships/image"/><Relationship Id="rId17" Target="../media/image13.png" Type="http://schemas.openxmlformats.org/officeDocument/2006/relationships/image"/><Relationship Id="rId18" Target="../media/image6.png" Type="http://schemas.openxmlformats.org/officeDocument/2006/relationships/image"/><Relationship Id="rId19" Target="../media/image17.png" Type="http://schemas.openxmlformats.org/officeDocument/2006/relationships/image"/><Relationship Id="rId2" Target="../media/image1.png" Type="http://schemas.openxmlformats.org/officeDocument/2006/relationships/image"/><Relationship Id="rId20" Target="../media/image10.png" Type="http://schemas.openxmlformats.org/officeDocument/2006/relationships/image"/><Relationship Id="rId3" Target="../media/image2.png" Type="http://schemas.openxmlformats.org/officeDocument/2006/relationships/image"/><Relationship Id="rId4" Target="../media/image24.png" Type="http://schemas.openxmlformats.org/officeDocument/2006/relationships/image"/><Relationship Id="rId5" Target="../media/image18.png" Type="http://schemas.openxmlformats.org/officeDocument/2006/relationships/image"/><Relationship Id="rId6" Target="../media/image5.png" Type="http://schemas.openxmlformats.org/officeDocument/2006/relationships/image"/><Relationship Id="rId7" Target="../media/image25.png" Type="http://schemas.openxmlformats.org/officeDocument/2006/relationships/image"/><Relationship Id="rId8" Target="../media/image26.png" Type="http://schemas.openxmlformats.org/officeDocument/2006/relationships/image"/><Relationship Id="rId9" Target="../media/image27.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svg" Type="http://schemas.openxmlformats.org/officeDocument/2006/relationships/image"/><Relationship Id="rId11" Target="../media/image32.png" Type="http://schemas.openxmlformats.org/officeDocument/2006/relationships/image"/><Relationship Id="rId12" Target="../media/image10.png" Type="http://schemas.openxmlformats.org/officeDocument/2006/relationships/image"/><Relationship Id="rId13" Target="../media/image36.png" Type="http://schemas.openxmlformats.org/officeDocument/2006/relationships/image"/><Relationship Id="rId14" Target="../media/image13.png" Type="http://schemas.openxmlformats.org/officeDocument/2006/relationships/image"/><Relationship Id="rId15" Target="../media/image37.png" Type="http://schemas.openxmlformats.org/officeDocument/2006/relationships/image"/><Relationship Id="rId16" Target="../media/image38.png" Type="http://schemas.openxmlformats.org/officeDocument/2006/relationships/image"/><Relationship Id="rId17" Target="../media/image21.png" Type="http://schemas.openxmlformats.org/officeDocument/2006/relationships/image"/><Relationship Id="rId2" Target="../media/image1.png" Type="http://schemas.openxmlformats.org/officeDocument/2006/relationships/image"/><Relationship Id="rId3" Target="../media/image18.png" Type="http://schemas.openxmlformats.org/officeDocument/2006/relationships/image"/><Relationship Id="rId4" Target="../media/image22.png" Type="http://schemas.openxmlformats.org/officeDocument/2006/relationships/image"/><Relationship Id="rId5" Target="../media/image5.png" Type="http://schemas.openxmlformats.org/officeDocument/2006/relationships/image"/><Relationship Id="rId6" Target="../media/image25.png" Type="http://schemas.openxmlformats.org/officeDocument/2006/relationships/image"/><Relationship Id="rId7" Target="../media/image33.png" Type="http://schemas.openxmlformats.org/officeDocument/2006/relationships/image"/><Relationship Id="rId8" Target="../media/image3.png" Type="http://schemas.openxmlformats.org/officeDocument/2006/relationships/image"/><Relationship Id="rId9" Target="../media/image3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png" Type="http://schemas.openxmlformats.org/officeDocument/2006/relationships/image"/><Relationship Id="rId12" Target="../media/image44.png" Type="http://schemas.openxmlformats.org/officeDocument/2006/relationships/image"/><Relationship Id="rId13" Target="../media/image45.png" Type="http://schemas.openxmlformats.org/officeDocument/2006/relationships/image"/><Relationship Id="rId14" Target="../media/image46.png" Type="http://schemas.openxmlformats.org/officeDocument/2006/relationships/image"/><Relationship Id="rId15" Target="../media/image47.png" Type="http://schemas.openxmlformats.org/officeDocument/2006/relationships/image"/><Relationship Id="rId16" Target="../media/image17.png" Type="http://schemas.openxmlformats.org/officeDocument/2006/relationships/image"/><Relationship Id="rId17" Target="../media/image48.png" Type="http://schemas.openxmlformats.org/officeDocument/2006/relationships/image"/><Relationship Id="rId2" Target="../media/image1.png" Type="http://schemas.openxmlformats.org/officeDocument/2006/relationships/image"/><Relationship Id="rId3" Target="../media/image39.png" Type="http://schemas.openxmlformats.org/officeDocument/2006/relationships/image"/><Relationship Id="rId4" Target="../media/image5.png" Type="http://schemas.openxmlformats.org/officeDocument/2006/relationships/image"/><Relationship Id="rId5" Target="../media/image40.png" Type="http://schemas.openxmlformats.org/officeDocument/2006/relationships/image"/><Relationship Id="rId6" Target="../media/image41.svg" Type="http://schemas.openxmlformats.org/officeDocument/2006/relationships/image"/><Relationship Id="rId7" Target="../media/image6.png" Type="http://schemas.openxmlformats.org/officeDocument/2006/relationships/image"/><Relationship Id="rId8" Target="../media/image4.png" Type="http://schemas.openxmlformats.org/officeDocument/2006/relationships/image"/><Relationship Id="rId9" Target="../media/image33.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2.png" Type="http://schemas.openxmlformats.org/officeDocument/2006/relationships/image"/><Relationship Id="rId11" Target="../media/image53.png" Type="http://schemas.openxmlformats.org/officeDocument/2006/relationships/image"/><Relationship Id="rId12" Target="../media/image54.png" Type="http://schemas.openxmlformats.org/officeDocument/2006/relationships/image"/><Relationship Id="rId13" Target="../media/image55.png" Type="http://schemas.openxmlformats.org/officeDocument/2006/relationships/image"/><Relationship Id="rId14" Target="../media/image10.png" Type="http://schemas.openxmlformats.org/officeDocument/2006/relationships/image"/><Relationship Id="rId15" Target="../media/image48.png" Type="http://schemas.openxmlformats.org/officeDocument/2006/relationships/image"/><Relationship Id="rId16" Target="../media/image21.png" Type="http://schemas.openxmlformats.org/officeDocument/2006/relationships/image"/><Relationship Id="rId17" Target="../media/image13.png" Type="http://schemas.openxmlformats.org/officeDocument/2006/relationships/image"/><Relationship Id="rId18" Target="../media/image17.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18.png" Type="http://schemas.openxmlformats.org/officeDocument/2006/relationships/image"/><Relationship Id="rId5" Target="../media/image5.png" Type="http://schemas.openxmlformats.org/officeDocument/2006/relationships/image"/><Relationship Id="rId6" Target="../media/image22.png" Type="http://schemas.openxmlformats.org/officeDocument/2006/relationships/image"/><Relationship Id="rId7" Target="../media/image49.png" Type="http://schemas.openxmlformats.org/officeDocument/2006/relationships/image"/><Relationship Id="rId8" Target="../media/image50.png" Type="http://schemas.openxmlformats.org/officeDocument/2006/relationships/image"/><Relationship Id="rId9" Target="../media/image51.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10.png" Type="http://schemas.openxmlformats.org/officeDocument/2006/relationships/image"/><Relationship Id="rId12" Target="../media/image60.png" Type="http://schemas.openxmlformats.org/officeDocument/2006/relationships/image"/><Relationship Id="rId13" Target="../media/image45.png" Type="http://schemas.openxmlformats.org/officeDocument/2006/relationships/image"/><Relationship Id="rId14" Target="../media/image31.png" Type="http://schemas.openxmlformats.org/officeDocument/2006/relationships/image"/><Relationship Id="rId2" Target="../media/image1.png" Type="http://schemas.openxmlformats.org/officeDocument/2006/relationships/image"/><Relationship Id="rId3" Target="../media/image3.png" Type="http://schemas.openxmlformats.org/officeDocument/2006/relationships/image"/><Relationship Id="rId4" Target="../media/image46.png" Type="http://schemas.openxmlformats.org/officeDocument/2006/relationships/image"/><Relationship Id="rId5" Target="../media/image56.png" Type="http://schemas.openxmlformats.org/officeDocument/2006/relationships/image"/><Relationship Id="rId6" Target="../media/image57.svg" Type="http://schemas.openxmlformats.org/officeDocument/2006/relationships/image"/><Relationship Id="rId7" Target="../media/image5.png" Type="http://schemas.openxmlformats.org/officeDocument/2006/relationships/image"/><Relationship Id="rId8" Target="../media/image58.png" Type="http://schemas.openxmlformats.org/officeDocument/2006/relationships/image"/><Relationship Id="rId9" Target="../media/image59.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21.png" Type="http://schemas.openxmlformats.org/officeDocument/2006/relationships/image"/><Relationship Id="rId12" Target="../media/image17.png" Type="http://schemas.openxmlformats.org/officeDocument/2006/relationships/image"/><Relationship Id="rId2" Target="../media/image1.png" Type="http://schemas.openxmlformats.org/officeDocument/2006/relationships/image"/><Relationship Id="rId3" Target="../media/image24.png" Type="http://schemas.openxmlformats.org/officeDocument/2006/relationships/image"/><Relationship Id="rId4" Target="../media/image4.png" Type="http://schemas.openxmlformats.org/officeDocument/2006/relationships/image"/><Relationship Id="rId5" Target="../media/image61.png" Type="http://schemas.openxmlformats.org/officeDocument/2006/relationships/image"/><Relationship Id="rId6" Target="../media/image62.png" Type="http://schemas.openxmlformats.org/officeDocument/2006/relationships/image"/><Relationship Id="rId7" Target="../media/image3.png" Type="http://schemas.openxmlformats.org/officeDocument/2006/relationships/image"/><Relationship Id="rId8" Target="../media/image11.png" Type="http://schemas.openxmlformats.org/officeDocument/2006/relationships/image"/><Relationship Id="rId9" Target="../media/image6.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6.png" Type="http://schemas.openxmlformats.org/officeDocument/2006/relationships/image"/><Relationship Id="rId11" Target="../media/image21.png" Type="http://schemas.openxmlformats.org/officeDocument/2006/relationships/image"/><Relationship Id="rId12" Target="../media/image10.png" Type="http://schemas.openxmlformats.org/officeDocument/2006/relationships/image"/><Relationship Id="rId13" Target="../media/image48.png" Type="http://schemas.openxmlformats.org/officeDocument/2006/relationships/image"/><Relationship Id="rId14" Target="../media/image17.png" Type="http://schemas.openxmlformats.org/officeDocument/2006/relationships/image"/><Relationship Id="rId15" Target="../media/image6.png" Type="http://schemas.openxmlformats.org/officeDocument/2006/relationships/image"/><Relationship Id="rId16" Target="../media/image13.png" Type="http://schemas.openxmlformats.org/officeDocument/2006/relationships/image"/><Relationship Id="rId2" Target="../media/image1.png" Type="http://schemas.openxmlformats.org/officeDocument/2006/relationships/image"/><Relationship Id="rId3" Target="../media/image18.png" Type="http://schemas.openxmlformats.org/officeDocument/2006/relationships/image"/><Relationship Id="rId4" Target="../media/image2.png" Type="http://schemas.openxmlformats.org/officeDocument/2006/relationships/image"/><Relationship Id="rId5" Target="../media/image25.png" Type="http://schemas.openxmlformats.org/officeDocument/2006/relationships/image"/><Relationship Id="rId6" Target="../media/image5.png" Type="http://schemas.openxmlformats.org/officeDocument/2006/relationships/image"/><Relationship Id="rId7" Target="../media/image63.png" Type="http://schemas.openxmlformats.org/officeDocument/2006/relationships/image"/><Relationship Id="rId8" Target="../media/image64.svg" Type="http://schemas.openxmlformats.org/officeDocument/2006/relationships/image"/><Relationship Id="rId9" Target="../media/image6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5260" r="0" b="-126015"/>
            </a:stretch>
          </a:blipFill>
        </p:spPr>
      </p:sp>
      <p:sp>
        <p:nvSpPr>
          <p:cNvPr name="Freeform 3" id="3"/>
          <p:cNvSpPr/>
          <p:nvPr/>
        </p:nvSpPr>
        <p:spPr>
          <a:xfrm flipH="false" flipV="false" rot="0">
            <a:off x="10982503" y="-638703"/>
            <a:ext cx="10877712" cy="4033604"/>
          </a:xfrm>
          <a:custGeom>
            <a:avLst/>
            <a:gdLst/>
            <a:ahLst/>
            <a:cxnLst/>
            <a:rect r="r" b="b" t="t" l="l"/>
            <a:pathLst>
              <a:path h="4033604" w="10877712">
                <a:moveTo>
                  <a:pt x="0" y="0"/>
                </a:moveTo>
                <a:lnTo>
                  <a:pt x="10877712" y="0"/>
                </a:lnTo>
                <a:lnTo>
                  <a:pt x="10877712" y="4033604"/>
                </a:lnTo>
                <a:lnTo>
                  <a:pt x="0" y="4033604"/>
                </a:lnTo>
                <a:lnTo>
                  <a:pt x="0" y="0"/>
                </a:lnTo>
                <a:close/>
              </a:path>
            </a:pathLst>
          </a:custGeom>
          <a:blipFill>
            <a:blip r:embed="rId3">
              <a:alphaModFix amt="51000"/>
            </a:blip>
            <a:stretch>
              <a:fillRect l="0" t="0" r="-6080" b="0"/>
            </a:stretch>
          </a:blipFill>
        </p:spPr>
      </p:sp>
      <p:sp>
        <p:nvSpPr>
          <p:cNvPr name="Freeform 4" id="4"/>
          <p:cNvSpPr/>
          <p:nvPr/>
        </p:nvSpPr>
        <p:spPr>
          <a:xfrm flipH="true" flipV="false" rot="0">
            <a:off x="-2139956" y="-753392"/>
            <a:ext cx="10877712" cy="4033604"/>
          </a:xfrm>
          <a:custGeom>
            <a:avLst/>
            <a:gdLst/>
            <a:ahLst/>
            <a:cxnLst/>
            <a:rect r="r" b="b" t="t" l="l"/>
            <a:pathLst>
              <a:path h="4033604" w="10877712">
                <a:moveTo>
                  <a:pt x="10877712" y="0"/>
                </a:moveTo>
                <a:lnTo>
                  <a:pt x="0" y="0"/>
                </a:lnTo>
                <a:lnTo>
                  <a:pt x="0" y="4033604"/>
                </a:lnTo>
                <a:lnTo>
                  <a:pt x="10877712" y="4033604"/>
                </a:lnTo>
                <a:lnTo>
                  <a:pt x="10877712" y="0"/>
                </a:lnTo>
                <a:close/>
              </a:path>
            </a:pathLst>
          </a:custGeom>
          <a:blipFill>
            <a:blip r:embed="rId3">
              <a:alphaModFix amt="51000"/>
            </a:blip>
            <a:stretch>
              <a:fillRect l="0" t="0" r="-6080" b="0"/>
            </a:stretch>
          </a:blipFill>
        </p:spPr>
      </p:sp>
      <p:sp>
        <p:nvSpPr>
          <p:cNvPr name="Freeform 5" id="5"/>
          <p:cNvSpPr/>
          <p:nvPr/>
        </p:nvSpPr>
        <p:spPr>
          <a:xfrm flipH="false" flipV="false" rot="0">
            <a:off x="-568970" y="-1938518"/>
            <a:ext cx="3857625" cy="8229600"/>
          </a:xfrm>
          <a:custGeom>
            <a:avLst/>
            <a:gdLst/>
            <a:ahLst/>
            <a:cxnLst/>
            <a:rect r="r" b="b" t="t" l="l"/>
            <a:pathLst>
              <a:path h="8229600" w="3857625">
                <a:moveTo>
                  <a:pt x="0" y="0"/>
                </a:moveTo>
                <a:lnTo>
                  <a:pt x="3857625" y="0"/>
                </a:lnTo>
                <a:lnTo>
                  <a:pt x="3857625" y="8229600"/>
                </a:lnTo>
                <a:lnTo>
                  <a:pt x="0" y="8229600"/>
                </a:lnTo>
                <a:lnTo>
                  <a:pt x="0" y="0"/>
                </a:lnTo>
                <a:close/>
              </a:path>
            </a:pathLst>
          </a:custGeom>
          <a:blipFill>
            <a:blip r:embed="rId4"/>
            <a:stretch>
              <a:fillRect l="0" t="0" r="0" b="0"/>
            </a:stretch>
          </a:blipFill>
        </p:spPr>
      </p:sp>
      <p:sp>
        <p:nvSpPr>
          <p:cNvPr name="Freeform 6" id="6"/>
          <p:cNvSpPr/>
          <p:nvPr/>
        </p:nvSpPr>
        <p:spPr>
          <a:xfrm flipH="false" flipV="false" rot="0">
            <a:off x="1661839" y="457865"/>
            <a:ext cx="3857625" cy="8229600"/>
          </a:xfrm>
          <a:custGeom>
            <a:avLst/>
            <a:gdLst/>
            <a:ahLst/>
            <a:cxnLst/>
            <a:rect r="r" b="b" t="t" l="l"/>
            <a:pathLst>
              <a:path h="8229600" w="3857625">
                <a:moveTo>
                  <a:pt x="0" y="0"/>
                </a:moveTo>
                <a:lnTo>
                  <a:pt x="3857625" y="0"/>
                </a:lnTo>
                <a:lnTo>
                  <a:pt x="3857625" y="8229600"/>
                </a:lnTo>
                <a:lnTo>
                  <a:pt x="0" y="8229600"/>
                </a:lnTo>
                <a:lnTo>
                  <a:pt x="0" y="0"/>
                </a:lnTo>
                <a:close/>
              </a:path>
            </a:pathLst>
          </a:custGeom>
          <a:blipFill>
            <a:blip r:embed="rId4"/>
            <a:stretch>
              <a:fillRect l="0" t="0" r="0" b="0"/>
            </a:stretch>
          </a:blipFill>
        </p:spPr>
      </p:sp>
      <p:sp>
        <p:nvSpPr>
          <p:cNvPr name="Freeform 7" id="7"/>
          <p:cNvSpPr/>
          <p:nvPr/>
        </p:nvSpPr>
        <p:spPr>
          <a:xfrm flipH="false" flipV="false" rot="0">
            <a:off x="271749" y="2205540"/>
            <a:ext cx="22389005" cy="7808166"/>
          </a:xfrm>
          <a:custGeom>
            <a:avLst/>
            <a:gdLst/>
            <a:ahLst/>
            <a:cxnLst/>
            <a:rect r="r" b="b" t="t" l="l"/>
            <a:pathLst>
              <a:path h="7808166" w="22389005">
                <a:moveTo>
                  <a:pt x="0" y="0"/>
                </a:moveTo>
                <a:lnTo>
                  <a:pt x="22389005" y="0"/>
                </a:lnTo>
                <a:lnTo>
                  <a:pt x="22389005" y="7808165"/>
                </a:lnTo>
                <a:lnTo>
                  <a:pt x="0" y="7808165"/>
                </a:lnTo>
                <a:lnTo>
                  <a:pt x="0" y="0"/>
                </a:lnTo>
                <a:close/>
              </a:path>
            </a:pathLst>
          </a:custGeom>
          <a:blipFill>
            <a:blip r:embed="rId5"/>
            <a:stretch>
              <a:fillRect l="0" t="0" r="0" b="0"/>
            </a:stretch>
          </a:blipFill>
        </p:spPr>
      </p:sp>
      <p:sp>
        <p:nvSpPr>
          <p:cNvPr name="Freeform 8" id="8"/>
          <p:cNvSpPr/>
          <p:nvPr/>
        </p:nvSpPr>
        <p:spPr>
          <a:xfrm flipH="false" flipV="false" rot="0">
            <a:off x="-416063" y="7459203"/>
            <a:ext cx="19741451" cy="7526428"/>
          </a:xfrm>
          <a:custGeom>
            <a:avLst/>
            <a:gdLst/>
            <a:ahLst/>
            <a:cxnLst/>
            <a:rect r="r" b="b" t="t" l="l"/>
            <a:pathLst>
              <a:path h="7526428" w="19741451">
                <a:moveTo>
                  <a:pt x="0" y="0"/>
                </a:moveTo>
                <a:lnTo>
                  <a:pt x="19741451" y="0"/>
                </a:lnTo>
                <a:lnTo>
                  <a:pt x="19741451" y="7526428"/>
                </a:lnTo>
                <a:lnTo>
                  <a:pt x="0" y="7526428"/>
                </a:lnTo>
                <a:lnTo>
                  <a:pt x="0" y="0"/>
                </a:lnTo>
                <a:close/>
              </a:path>
            </a:pathLst>
          </a:custGeom>
          <a:blipFill>
            <a:blip r:embed="rId6"/>
            <a:stretch>
              <a:fillRect l="0" t="0" r="0" b="0"/>
            </a:stretch>
          </a:blipFill>
        </p:spPr>
      </p:sp>
      <p:sp>
        <p:nvSpPr>
          <p:cNvPr name="Freeform 9" id="9"/>
          <p:cNvSpPr/>
          <p:nvPr/>
        </p:nvSpPr>
        <p:spPr>
          <a:xfrm flipH="true" flipV="false" rot="688597">
            <a:off x="12285715" y="-1632245"/>
            <a:ext cx="6967167" cy="4772510"/>
          </a:xfrm>
          <a:custGeom>
            <a:avLst/>
            <a:gdLst/>
            <a:ahLst/>
            <a:cxnLst/>
            <a:rect r="r" b="b" t="t" l="l"/>
            <a:pathLst>
              <a:path h="4772510" w="6967167">
                <a:moveTo>
                  <a:pt x="6967168" y="0"/>
                </a:moveTo>
                <a:lnTo>
                  <a:pt x="0" y="0"/>
                </a:lnTo>
                <a:lnTo>
                  <a:pt x="0" y="4772509"/>
                </a:lnTo>
                <a:lnTo>
                  <a:pt x="6967168" y="4772509"/>
                </a:lnTo>
                <a:lnTo>
                  <a:pt x="6967168" y="0"/>
                </a:lnTo>
                <a:close/>
              </a:path>
            </a:pathLst>
          </a:custGeom>
          <a:blipFill>
            <a:blip r:embed="rId7"/>
            <a:stretch>
              <a:fillRect l="0" t="0" r="0" b="0"/>
            </a:stretch>
          </a:blipFill>
        </p:spPr>
      </p:sp>
      <p:sp>
        <p:nvSpPr>
          <p:cNvPr name="Freeform 10" id="10"/>
          <p:cNvSpPr/>
          <p:nvPr/>
        </p:nvSpPr>
        <p:spPr>
          <a:xfrm flipH="false" flipV="false" rot="0">
            <a:off x="-3049030" y="3794136"/>
            <a:ext cx="9351818" cy="8229600"/>
          </a:xfrm>
          <a:custGeom>
            <a:avLst/>
            <a:gdLst/>
            <a:ahLst/>
            <a:cxnLst/>
            <a:rect r="r" b="b" t="t" l="l"/>
            <a:pathLst>
              <a:path h="8229600" w="9351818">
                <a:moveTo>
                  <a:pt x="0" y="0"/>
                </a:moveTo>
                <a:lnTo>
                  <a:pt x="9351818" y="0"/>
                </a:lnTo>
                <a:lnTo>
                  <a:pt x="9351818" y="8229600"/>
                </a:lnTo>
                <a:lnTo>
                  <a:pt x="0" y="8229600"/>
                </a:lnTo>
                <a:lnTo>
                  <a:pt x="0" y="0"/>
                </a:lnTo>
                <a:close/>
              </a:path>
            </a:pathLst>
          </a:custGeom>
          <a:blipFill>
            <a:blip r:embed="rId8"/>
            <a:stretch>
              <a:fillRect l="0" t="0" r="0" b="0"/>
            </a:stretch>
          </a:blipFill>
        </p:spPr>
      </p:sp>
      <p:sp>
        <p:nvSpPr>
          <p:cNvPr name="Freeform 11" id="11"/>
          <p:cNvSpPr/>
          <p:nvPr/>
        </p:nvSpPr>
        <p:spPr>
          <a:xfrm flipH="false" flipV="false" rot="0">
            <a:off x="-101846" y="3027544"/>
            <a:ext cx="7020694" cy="7275330"/>
          </a:xfrm>
          <a:custGeom>
            <a:avLst/>
            <a:gdLst/>
            <a:ahLst/>
            <a:cxnLst/>
            <a:rect r="r" b="b" t="t" l="l"/>
            <a:pathLst>
              <a:path h="7275330" w="7020694">
                <a:moveTo>
                  <a:pt x="0" y="0"/>
                </a:moveTo>
                <a:lnTo>
                  <a:pt x="7020694" y="0"/>
                </a:lnTo>
                <a:lnTo>
                  <a:pt x="7020694" y="7275331"/>
                </a:lnTo>
                <a:lnTo>
                  <a:pt x="0" y="7275331"/>
                </a:lnTo>
                <a:lnTo>
                  <a:pt x="0" y="0"/>
                </a:lnTo>
                <a:close/>
              </a:path>
            </a:pathLst>
          </a:custGeom>
          <a:blipFill>
            <a:blip r:embed="rId9"/>
            <a:stretch>
              <a:fillRect l="0" t="0" r="0" b="0"/>
            </a:stretch>
          </a:blipFill>
        </p:spPr>
      </p:sp>
      <p:sp>
        <p:nvSpPr>
          <p:cNvPr name="Freeform 12" id="12"/>
          <p:cNvSpPr/>
          <p:nvPr/>
        </p:nvSpPr>
        <p:spPr>
          <a:xfrm flipH="false" flipV="false" rot="0">
            <a:off x="7046888" y="7727679"/>
            <a:ext cx="3637815" cy="5835662"/>
          </a:xfrm>
          <a:custGeom>
            <a:avLst/>
            <a:gdLst/>
            <a:ahLst/>
            <a:cxnLst/>
            <a:rect r="r" b="b" t="t" l="l"/>
            <a:pathLst>
              <a:path h="5835662" w="3637815">
                <a:moveTo>
                  <a:pt x="0" y="0"/>
                </a:moveTo>
                <a:lnTo>
                  <a:pt x="3637815" y="0"/>
                </a:lnTo>
                <a:lnTo>
                  <a:pt x="3637815" y="5835662"/>
                </a:lnTo>
                <a:lnTo>
                  <a:pt x="0" y="5835662"/>
                </a:lnTo>
                <a:lnTo>
                  <a:pt x="0" y="0"/>
                </a:lnTo>
                <a:close/>
              </a:path>
            </a:pathLst>
          </a:custGeom>
          <a:blipFill>
            <a:blip r:embed="rId10"/>
            <a:stretch>
              <a:fillRect l="0" t="0" r="0" b="0"/>
            </a:stretch>
          </a:blipFill>
        </p:spPr>
      </p:sp>
      <p:sp>
        <p:nvSpPr>
          <p:cNvPr name="Freeform 13" id="13"/>
          <p:cNvSpPr/>
          <p:nvPr/>
        </p:nvSpPr>
        <p:spPr>
          <a:xfrm flipH="false" flipV="false" rot="0">
            <a:off x="10684703" y="6604490"/>
            <a:ext cx="2823203" cy="2653810"/>
          </a:xfrm>
          <a:custGeom>
            <a:avLst/>
            <a:gdLst/>
            <a:ahLst/>
            <a:cxnLst/>
            <a:rect r="r" b="b" t="t" l="l"/>
            <a:pathLst>
              <a:path h="2653810" w="2823203">
                <a:moveTo>
                  <a:pt x="0" y="0"/>
                </a:moveTo>
                <a:lnTo>
                  <a:pt x="2823203" y="0"/>
                </a:lnTo>
                <a:lnTo>
                  <a:pt x="2823203" y="2653810"/>
                </a:lnTo>
                <a:lnTo>
                  <a:pt x="0" y="2653810"/>
                </a:lnTo>
                <a:lnTo>
                  <a:pt x="0" y="0"/>
                </a:lnTo>
                <a:close/>
              </a:path>
            </a:pathLst>
          </a:custGeom>
          <a:blipFill>
            <a:blip r:embed="rId11"/>
            <a:stretch>
              <a:fillRect l="0" t="0" r="0" b="0"/>
            </a:stretch>
          </a:blipFill>
        </p:spPr>
      </p:sp>
      <p:sp>
        <p:nvSpPr>
          <p:cNvPr name="Freeform 14" id="14"/>
          <p:cNvSpPr/>
          <p:nvPr/>
        </p:nvSpPr>
        <p:spPr>
          <a:xfrm flipH="false" flipV="false" rot="0">
            <a:off x="14870038" y="206564"/>
            <a:ext cx="3857625" cy="8229600"/>
          </a:xfrm>
          <a:custGeom>
            <a:avLst/>
            <a:gdLst/>
            <a:ahLst/>
            <a:cxnLst/>
            <a:rect r="r" b="b" t="t" l="l"/>
            <a:pathLst>
              <a:path h="8229600" w="3857625">
                <a:moveTo>
                  <a:pt x="0" y="0"/>
                </a:moveTo>
                <a:lnTo>
                  <a:pt x="3857625" y="0"/>
                </a:lnTo>
                <a:lnTo>
                  <a:pt x="3857625" y="8229600"/>
                </a:lnTo>
                <a:lnTo>
                  <a:pt x="0" y="8229600"/>
                </a:lnTo>
                <a:lnTo>
                  <a:pt x="0" y="0"/>
                </a:lnTo>
                <a:close/>
              </a:path>
            </a:pathLst>
          </a:custGeom>
          <a:blipFill>
            <a:blip r:embed="rId4"/>
            <a:stretch>
              <a:fillRect l="0" t="0" r="0" b="0"/>
            </a:stretch>
          </a:blipFill>
        </p:spPr>
      </p:sp>
      <p:sp>
        <p:nvSpPr>
          <p:cNvPr name="Freeform 15" id="15"/>
          <p:cNvSpPr/>
          <p:nvPr/>
        </p:nvSpPr>
        <p:spPr>
          <a:xfrm flipH="true" flipV="false" rot="0">
            <a:off x="12437551" y="3440985"/>
            <a:ext cx="7967615" cy="12079771"/>
          </a:xfrm>
          <a:custGeom>
            <a:avLst/>
            <a:gdLst/>
            <a:ahLst/>
            <a:cxnLst/>
            <a:rect r="r" b="b" t="t" l="l"/>
            <a:pathLst>
              <a:path h="12079771" w="7967615">
                <a:moveTo>
                  <a:pt x="7967615" y="0"/>
                </a:moveTo>
                <a:lnTo>
                  <a:pt x="0" y="0"/>
                </a:lnTo>
                <a:lnTo>
                  <a:pt x="0" y="12079770"/>
                </a:lnTo>
                <a:lnTo>
                  <a:pt x="7967615" y="12079770"/>
                </a:lnTo>
                <a:lnTo>
                  <a:pt x="7967615" y="0"/>
                </a:lnTo>
                <a:close/>
              </a:path>
            </a:pathLst>
          </a:custGeom>
          <a:blipFill>
            <a:blip r:embed="rId12"/>
            <a:stretch>
              <a:fillRect l="0" t="0" r="0" b="0"/>
            </a:stretch>
          </a:blipFill>
        </p:spPr>
      </p:sp>
      <p:sp>
        <p:nvSpPr>
          <p:cNvPr name="Freeform 16" id="16"/>
          <p:cNvSpPr/>
          <p:nvPr/>
        </p:nvSpPr>
        <p:spPr>
          <a:xfrm flipH="false" flipV="false" rot="0">
            <a:off x="6062389" y="-3394909"/>
            <a:ext cx="11636377" cy="3631519"/>
          </a:xfrm>
          <a:custGeom>
            <a:avLst/>
            <a:gdLst/>
            <a:ahLst/>
            <a:cxnLst/>
            <a:rect r="r" b="b" t="t" l="l"/>
            <a:pathLst>
              <a:path h="3631519" w="11636377">
                <a:moveTo>
                  <a:pt x="0" y="0"/>
                </a:moveTo>
                <a:lnTo>
                  <a:pt x="11636377" y="0"/>
                </a:lnTo>
                <a:lnTo>
                  <a:pt x="11636377" y="3631519"/>
                </a:lnTo>
                <a:lnTo>
                  <a:pt x="0" y="3631519"/>
                </a:lnTo>
                <a:lnTo>
                  <a:pt x="0" y="0"/>
                </a:lnTo>
                <a:close/>
              </a:path>
            </a:pathLst>
          </a:custGeom>
          <a:blipFill>
            <a:blip r:embed="rId13"/>
            <a:stretch>
              <a:fillRect l="0" t="0" r="0" b="0"/>
            </a:stretch>
          </a:blipFill>
        </p:spPr>
      </p:sp>
      <p:sp>
        <p:nvSpPr>
          <p:cNvPr name="Freeform 17" id="17"/>
          <p:cNvSpPr/>
          <p:nvPr/>
        </p:nvSpPr>
        <p:spPr>
          <a:xfrm flipH="false" flipV="false" rot="0">
            <a:off x="-5507501" y="-3539645"/>
            <a:ext cx="16230600" cy="5572506"/>
          </a:xfrm>
          <a:custGeom>
            <a:avLst/>
            <a:gdLst/>
            <a:ahLst/>
            <a:cxnLst/>
            <a:rect r="r" b="b" t="t" l="l"/>
            <a:pathLst>
              <a:path h="5572506" w="16230600">
                <a:moveTo>
                  <a:pt x="0" y="0"/>
                </a:moveTo>
                <a:lnTo>
                  <a:pt x="16230600" y="0"/>
                </a:lnTo>
                <a:lnTo>
                  <a:pt x="16230600" y="5572506"/>
                </a:lnTo>
                <a:lnTo>
                  <a:pt x="0" y="5572506"/>
                </a:lnTo>
                <a:lnTo>
                  <a:pt x="0" y="0"/>
                </a:lnTo>
                <a:close/>
              </a:path>
            </a:pathLst>
          </a:custGeom>
          <a:blipFill>
            <a:blip r:embed="rId14"/>
            <a:stretch>
              <a:fillRect l="0" t="0" r="0" b="0"/>
            </a:stretch>
          </a:blipFill>
        </p:spPr>
      </p:sp>
      <p:sp>
        <p:nvSpPr>
          <p:cNvPr name="Freeform 18" id="18"/>
          <p:cNvSpPr/>
          <p:nvPr/>
        </p:nvSpPr>
        <p:spPr>
          <a:xfrm flipH="true" flipV="false" rot="0">
            <a:off x="9144000" y="-3681291"/>
            <a:ext cx="16230600" cy="5572506"/>
          </a:xfrm>
          <a:custGeom>
            <a:avLst/>
            <a:gdLst/>
            <a:ahLst/>
            <a:cxnLst/>
            <a:rect r="r" b="b" t="t" l="l"/>
            <a:pathLst>
              <a:path h="5572506" w="16230600">
                <a:moveTo>
                  <a:pt x="16230600" y="0"/>
                </a:moveTo>
                <a:lnTo>
                  <a:pt x="0" y="0"/>
                </a:lnTo>
                <a:lnTo>
                  <a:pt x="0" y="5572506"/>
                </a:lnTo>
                <a:lnTo>
                  <a:pt x="16230600" y="5572506"/>
                </a:lnTo>
                <a:lnTo>
                  <a:pt x="16230600" y="0"/>
                </a:lnTo>
                <a:close/>
              </a:path>
            </a:pathLst>
          </a:custGeom>
          <a:blipFill>
            <a:blip r:embed="rId14"/>
            <a:stretch>
              <a:fillRect l="0" t="0" r="0" b="0"/>
            </a:stretch>
          </a:blipFill>
        </p:spPr>
      </p:sp>
      <p:sp>
        <p:nvSpPr>
          <p:cNvPr name="Freeform 19" id="19"/>
          <p:cNvSpPr/>
          <p:nvPr/>
        </p:nvSpPr>
        <p:spPr>
          <a:xfrm flipH="false" flipV="false" rot="0">
            <a:off x="9970287" y="-793652"/>
            <a:ext cx="586377" cy="2000432"/>
          </a:xfrm>
          <a:custGeom>
            <a:avLst/>
            <a:gdLst/>
            <a:ahLst/>
            <a:cxnLst/>
            <a:rect r="r" b="b" t="t" l="l"/>
            <a:pathLst>
              <a:path h="2000432" w="586377">
                <a:moveTo>
                  <a:pt x="0" y="0"/>
                </a:moveTo>
                <a:lnTo>
                  <a:pt x="586376" y="0"/>
                </a:lnTo>
                <a:lnTo>
                  <a:pt x="586376" y="2000431"/>
                </a:lnTo>
                <a:lnTo>
                  <a:pt x="0" y="2000431"/>
                </a:lnTo>
                <a:lnTo>
                  <a:pt x="0" y="0"/>
                </a:lnTo>
                <a:close/>
              </a:path>
            </a:pathLst>
          </a:custGeom>
          <a:blipFill>
            <a:blip r:embed="rId15"/>
            <a:stretch>
              <a:fillRect l="0" t="0" r="0" b="0"/>
            </a:stretch>
          </a:blipFill>
        </p:spPr>
      </p:sp>
      <p:sp>
        <p:nvSpPr>
          <p:cNvPr name="Freeform 20" id="20"/>
          <p:cNvSpPr/>
          <p:nvPr/>
        </p:nvSpPr>
        <p:spPr>
          <a:xfrm flipH="false" flipV="false" rot="0">
            <a:off x="8944250" y="-1913987"/>
            <a:ext cx="819542" cy="3543965"/>
          </a:xfrm>
          <a:custGeom>
            <a:avLst/>
            <a:gdLst/>
            <a:ahLst/>
            <a:cxnLst/>
            <a:rect r="r" b="b" t="t" l="l"/>
            <a:pathLst>
              <a:path h="3543965" w="819542">
                <a:moveTo>
                  <a:pt x="0" y="0"/>
                </a:moveTo>
                <a:lnTo>
                  <a:pt x="819542" y="0"/>
                </a:lnTo>
                <a:lnTo>
                  <a:pt x="819542" y="3543964"/>
                </a:lnTo>
                <a:lnTo>
                  <a:pt x="0" y="3543964"/>
                </a:lnTo>
                <a:lnTo>
                  <a:pt x="0" y="0"/>
                </a:lnTo>
                <a:close/>
              </a:path>
            </a:pathLst>
          </a:custGeom>
          <a:blipFill>
            <a:blip r:embed="rId16"/>
            <a:stretch>
              <a:fillRect l="0" t="0" r="0" b="0"/>
            </a:stretch>
          </a:blipFill>
        </p:spPr>
      </p:sp>
      <p:sp>
        <p:nvSpPr>
          <p:cNvPr name="Freeform 21" id="21"/>
          <p:cNvSpPr/>
          <p:nvPr/>
        </p:nvSpPr>
        <p:spPr>
          <a:xfrm flipH="false" flipV="false" rot="0">
            <a:off x="7596225" y="-812011"/>
            <a:ext cx="1309516" cy="2441988"/>
          </a:xfrm>
          <a:custGeom>
            <a:avLst/>
            <a:gdLst/>
            <a:ahLst/>
            <a:cxnLst/>
            <a:rect r="r" b="b" t="t" l="l"/>
            <a:pathLst>
              <a:path h="2441988" w="1309516">
                <a:moveTo>
                  <a:pt x="0" y="0"/>
                </a:moveTo>
                <a:lnTo>
                  <a:pt x="1309516" y="0"/>
                </a:lnTo>
                <a:lnTo>
                  <a:pt x="1309516" y="2441988"/>
                </a:lnTo>
                <a:lnTo>
                  <a:pt x="0" y="2441988"/>
                </a:lnTo>
                <a:lnTo>
                  <a:pt x="0" y="0"/>
                </a:lnTo>
                <a:close/>
              </a:path>
            </a:pathLst>
          </a:custGeom>
          <a:blipFill>
            <a:blip r:embed="rId17"/>
            <a:stretch>
              <a:fillRect l="0" t="0" r="0" b="0"/>
            </a:stretch>
          </a:blipFill>
        </p:spPr>
      </p:sp>
      <p:sp>
        <p:nvSpPr>
          <p:cNvPr name="TextBox 22" id="22"/>
          <p:cNvSpPr txBox="true"/>
          <p:nvPr/>
        </p:nvSpPr>
        <p:spPr>
          <a:xfrm rot="0">
            <a:off x="3153558" y="2680953"/>
            <a:ext cx="11581383" cy="2935215"/>
          </a:xfrm>
          <a:prstGeom prst="rect">
            <a:avLst/>
          </a:prstGeom>
        </p:spPr>
        <p:txBody>
          <a:bodyPr anchor="t" rtlCol="false" tIns="0" lIns="0" bIns="0" rIns="0">
            <a:spAutoFit/>
          </a:bodyPr>
          <a:lstStyle/>
          <a:p>
            <a:pPr algn="ctr">
              <a:lnSpc>
                <a:spcPts val="15109"/>
              </a:lnSpc>
            </a:pPr>
            <a:r>
              <a:rPr lang="en-US" sz="14960" spc="1376">
                <a:solidFill>
                  <a:srgbClr val="26484F"/>
                </a:solidFill>
                <a:latin typeface="Sunday"/>
                <a:ea typeface="Sunday"/>
                <a:cs typeface="Sunday"/>
                <a:sym typeface="Sunday"/>
              </a:rPr>
              <a:t>Christmas</a:t>
            </a:r>
          </a:p>
        </p:txBody>
      </p:sp>
      <p:sp>
        <p:nvSpPr>
          <p:cNvPr name="TextBox 23" id="23"/>
          <p:cNvSpPr txBox="true"/>
          <p:nvPr/>
        </p:nvSpPr>
        <p:spPr>
          <a:xfrm rot="0">
            <a:off x="6062389" y="5506212"/>
            <a:ext cx="6033916" cy="1085850"/>
          </a:xfrm>
          <a:prstGeom prst="rect">
            <a:avLst/>
          </a:prstGeom>
        </p:spPr>
        <p:txBody>
          <a:bodyPr anchor="t" rtlCol="false" tIns="0" lIns="0" bIns="0" rIns="0">
            <a:spAutoFit/>
          </a:bodyPr>
          <a:lstStyle/>
          <a:p>
            <a:pPr algn="ctr">
              <a:lnSpc>
                <a:spcPts val="4319"/>
              </a:lnSpc>
            </a:pPr>
            <a:r>
              <a:rPr lang="en-US" sz="3599" spc="161">
                <a:solidFill>
                  <a:srgbClr val="4A2218"/>
                </a:solidFill>
                <a:latin typeface="DM Sans"/>
                <a:ea typeface="DM Sans"/>
                <a:cs typeface="DM Sans"/>
                <a:sym typeface="DM Sans"/>
              </a:rPr>
              <a:t>The Spirit of Celebration, Joy, and Giving</a:t>
            </a:r>
          </a:p>
        </p:txBody>
      </p:sp>
      <p:sp>
        <p:nvSpPr>
          <p:cNvPr name="Freeform 24" id="24"/>
          <p:cNvSpPr/>
          <p:nvPr/>
        </p:nvSpPr>
        <p:spPr>
          <a:xfrm flipH="false" flipV="false" rot="0">
            <a:off x="1055657" y="-142005"/>
            <a:ext cx="8708135" cy="5671173"/>
          </a:xfrm>
          <a:custGeom>
            <a:avLst/>
            <a:gdLst/>
            <a:ahLst/>
            <a:cxnLst/>
            <a:rect r="r" b="b" t="t" l="l"/>
            <a:pathLst>
              <a:path h="5671173" w="8708135">
                <a:moveTo>
                  <a:pt x="0" y="0"/>
                </a:moveTo>
                <a:lnTo>
                  <a:pt x="8708135" y="0"/>
                </a:lnTo>
                <a:lnTo>
                  <a:pt x="8708135" y="5671173"/>
                </a:lnTo>
                <a:lnTo>
                  <a:pt x="0" y="5671173"/>
                </a:lnTo>
                <a:lnTo>
                  <a:pt x="0" y="0"/>
                </a:lnTo>
                <a:close/>
              </a:path>
            </a:pathLst>
          </a:custGeom>
          <a:blipFill>
            <a:blip r:embed="rId18"/>
            <a:stretch>
              <a:fillRect l="0" t="0" r="0" b="0"/>
            </a:stretch>
          </a:blipFill>
        </p:spPr>
      </p:sp>
      <p:sp>
        <p:nvSpPr>
          <p:cNvPr name="Freeform 25" id="25"/>
          <p:cNvSpPr/>
          <p:nvPr/>
        </p:nvSpPr>
        <p:spPr>
          <a:xfrm flipH="false" flipV="false" rot="0">
            <a:off x="10982503" y="2604456"/>
            <a:ext cx="10578674" cy="6889361"/>
          </a:xfrm>
          <a:custGeom>
            <a:avLst/>
            <a:gdLst/>
            <a:ahLst/>
            <a:cxnLst/>
            <a:rect r="r" b="b" t="t" l="l"/>
            <a:pathLst>
              <a:path h="6889361" w="10578674">
                <a:moveTo>
                  <a:pt x="0" y="0"/>
                </a:moveTo>
                <a:lnTo>
                  <a:pt x="10578674" y="0"/>
                </a:lnTo>
                <a:lnTo>
                  <a:pt x="10578674" y="6889361"/>
                </a:lnTo>
                <a:lnTo>
                  <a:pt x="0" y="6889361"/>
                </a:lnTo>
                <a:lnTo>
                  <a:pt x="0" y="0"/>
                </a:lnTo>
                <a:close/>
              </a:path>
            </a:pathLst>
          </a:custGeom>
          <a:blipFill>
            <a:blip r:embed="rId18"/>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5260" r="0" b="-126015"/>
            </a:stretch>
          </a:blipFill>
        </p:spPr>
      </p:sp>
      <p:sp>
        <p:nvSpPr>
          <p:cNvPr name="Freeform 3" id="3"/>
          <p:cNvSpPr/>
          <p:nvPr/>
        </p:nvSpPr>
        <p:spPr>
          <a:xfrm flipH="false" flipV="false" rot="-845648">
            <a:off x="3434942" y="1364507"/>
            <a:ext cx="9667329" cy="3987548"/>
          </a:xfrm>
          <a:custGeom>
            <a:avLst/>
            <a:gdLst/>
            <a:ahLst/>
            <a:cxnLst/>
            <a:rect r="r" b="b" t="t" l="l"/>
            <a:pathLst>
              <a:path h="3987548" w="9667329">
                <a:moveTo>
                  <a:pt x="0" y="0"/>
                </a:moveTo>
                <a:lnTo>
                  <a:pt x="9667329" y="0"/>
                </a:lnTo>
                <a:lnTo>
                  <a:pt x="9667329" y="3987548"/>
                </a:lnTo>
                <a:lnTo>
                  <a:pt x="0" y="3987548"/>
                </a:lnTo>
                <a:lnTo>
                  <a:pt x="0" y="0"/>
                </a:lnTo>
                <a:close/>
              </a:path>
            </a:pathLst>
          </a:custGeom>
          <a:blipFill>
            <a:blip r:embed="rId3"/>
            <a:stretch>
              <a:fillRect l="0" t="0" r="0" b="0"/>
            </a:stretch>
          </a:blipFill>
        </p:spPr>
      </p:sp>
      <p:sp>
        <p:nvSpPr>
          <p:cNvPr name="Freeform 4" id="4"/>
          <p:cNvSpPr/>
          <p:nvPr/>
        </p:nvSpPr>
        <p:spPr>
          <a:xfrm flipH="true" flipV="false" rot="0">
            <a:off x="-2518242" y="-62015"/>
            <a:ext cx="23792269" cy="10080823"/>
          </a:xfrm>
          <a:custGeom>
            <a:avLst/>
            <a:gdLst/>
            <a:ahLst/>
            <a:cxnLst/>
            <a:rect r="r" b="b" t="t" l="l"/>
            <a:pathLst>
              <a:path h="10080823" w="23792269">
                <a:moveTo>
                  <a:pt x="23792269" y="0"/>
                </a:moveTo>
                <a:lnTo>
                  <a:pt x="0" y="0"/>
                </a:lnTo>
                <a:lnTo>
                  <a:pt x="0" y="10080823"/>
                </a:lnTo>
                <a:lnTo>
                  <a:pt x="23792269" y="10080823"/>
                </a:lnTo>
                <a:lnTo>
                  <a:pt x="23792269" y="0"/>
                </a:lnTo>
                <a:close/>
              </a:path>
            </a:pathLst>
          </a:custGeom>
          <a:blipFill>
            <a:blip r:embed="rId4"/>
            <a:stretch>
              <a:fillRect l="-2147" t="0" r="-2147" b="0"/>
            </a:stretch>
          </a:blipFill>
        </p:spPr>
      </p:sp>
      <p:sp>
        <p:nvSpPr>
          <p:cNvPr name="Freeform 5" id="5"/>
          <p:cNvSpPr/>
          <p:nvPr/>
        </p:nvSpPr>
        <p:spPr>
          <a:xfrm flipH="false" flipV="false" rot="0">
            <a:off x="-726726" y="7286854"/>
            <a:ext cx="19741451" cy="7526428"/>
          </a:xfrm>
          <a:custGeom>
            <a:avLst/>
            <a:gdLst/>
            <a:ahLst/>
            <a:cxnLst/>
            <a:rect r="r" b="b" t="t" l="l"/>
            <a:pathLst>
              <a:path h="7526428" w="19741451">
                <a:moveTo>
                  <a:pt x="0" y="0"/>
                </a:moveTo>
                <a:lnTo>
                  <a:pt x="19741452" y="0"/>
                </a:lnTo>
                <a:lnTo>
                  <a:pt x="19741452" y="7526428"/>
                </a:lnTo>
                <a:lnTo>
                  <a:pt x="0" y="7526428"/>
                </a:lnTo>
                <a:lnTo>
                  <a:pt x="0" y="0"/>
                </a:lnTo>
                <a:close/>
              </a:path>
            </a:pathLst>
          </a:custGeom>
          <a:blipFill>
            <a:blip r:embed="rId5"/>
            <a:stretch>
              <a:fillRect l="0" t="0" r="0" b="0"/>
            </a:stretch>
          </a:blipFill>
        </p:spPr>
      </p:sp>
      <p:sp>
        <p:nvSpPr>
          <p:cNvPr name="TextBox 6" id="6"/>
          <p:cNvSpPr txBox="true"/>
          <p:nvPr/>
        </p:nvSpPr>
        <p:spPr>
          <a:xfrm rot="0">
            <a:off x="4495913" y="2705906"/>
            <a:ext cx="10879297" cy="3476073"/>
          </a:xfrm>
          <a:prstGeom prst="rect">
            <a:avLst/>
          </a:prstGeom>
        </p:spPr>
        <p:txBody>
          <a:bodyPr anchor="t" rtlCol="false" tIns="0" lIns="0" bIns="0" rIns="0">
            <a:spAutoFit/>
          </a:bodyPr>
          <a:lstStyle/>
          <a:p>
            <a:pPr algn="ctr">
              <a:lnSpc>
                <a:spcPts val="13684"/>
              </a:lnSpc>
            </a:pPr>
            <a:r>
              <a:rPr lang="en-US" sz="11403">
                <a:solidFill>
                  <a:srgbClr val="26484F"/>
                </a:solidFill>
                <a:latin typeface="Sunday"/>
                <a:ea typeface="Sunday"/>
                <a:cs typeface="Sunday"/>
                <a:sym typeface="Sunday"/>
              </a:rPr>
              <a:t>Merry Christmas!</a:t>
            </a:r>
          </a:p>
        </p:txBody>
      </p:sp>
      <p:sp>
        <p:nvSpPr>
          <p:cNvPr name="Freeform 7" id="7"/>
          <p:cNvSpPr/>
          <p:nvPr/>
        </p:nvSpPr>
        <p:spPr>
          <a:xfrm flipH="false" flipV="false" rot="0">
            <a:off x="-304450" y="-258579"/>
            <a:ext cx="4698199" cy="4563126"/>
          </a:xfrm>
          <a:custGeom>
            <a:avLst/>
            <a:gdLst/>
            <a:ahLst/>
            <a:cxnLst/>
            <a:rect r="r" b="b" t="t" l="l"/>
            <a:pathLst>
              <a:path h="4563126" w="4698199">
                <a:moveTo>
                  <a:pt x="0" y="0"/>
                </a:moveTo>
                <a:lnTo>
                  <a:pt x="4698199" y="0"/>
                </a:lnTo>
                <a:lnTo>
                  <a:pt x="4698199" y="4563126"/>
                </a:lnTo>
                <a:lnTo>
                  <a:pt x="0" y="4563126"/>
                </a:lnTo>
                <a:lnTo>
                  <a:pt x="0" y="0"/>
                </a:lnTo>
                <a:close/>
              </a:path>
            </a:pathLst>
          </a:custGeom>
          <a:blipFill>
            <a:blip r:embed="rId6"/>
            <a:stretch>
              <a:fillRect l="0" t="0" r="0" b="0"/>
            </a:stretch>
          </a:blipFill>
        </p:spPr>
      </p:sp>
      <p:sp>
        <p:nvSpPr>
          <p:cNvPr name="Freeform 8" id="8"/>
          <p:cNvSpPr/>
          <p:nvPr/>
        </p:nvSpPr>
        <p:spPr>
          <a:xfrm flipH="false" flipV="false" rot="0">
            <a:off x="3847955" y="2301421"/>
            <a:ext cx="2389262" cy="5097091"/>
          </a:xfrm>
          <a:custGeom>
            <a:avLst/>
            <a:gdLst/>
            <a:ahLst/>
            <a:cxnLst/>
            <a:rect r="r" b="b" t="t" l="l"/>
            <a:pathLst>
              <a:path h="5097091" w="2389262">
                <a:moveTo>
                  <a:pt x="0" y="0"/>
                </a:moveTo>
                <a:lnTo>
                  <a:pt x="2389262" y="0"/>
                </a:lnTo>
                <a:lnTo>
                  <a:pt x="2389262" y="5097091"/>
                </a:lnTo>
                <a:lnTo>
                  <a:pt x="0" y="5097091"/>
                </a:lnTo>
                <a:lnTo>
                  <a:pt x="0" y="0"/>
                </a:lnTo>
                <a:close/>
              </a:path>
            </a:pathLst>
          </a:custGeom>
          <a:blipFill>
            <a:blip r:embed="rId7"/>
            <a:stretch>
              <a:fillRect l="0" t="0" r="0" b="0"/>
            </a:stretch>
          </a:blipFill>
        </p:spPr>
      </p:sp>
      <p:sp>
        <p:nvSpPr>
          <p:cNvPr name="Freeform 9" id="9"/>
          <p:cNvSpPr/>
          <p:nvPr/>
        </p:nvSpPr>
        <p:spPr>
          <a:xfrm flipH="false" flipV="false" rot="0">
            <a:off x="-2752134" y="3358281"/>
            <a:ext cx="9209958" cy="4846741"/>
          </a:xfrm>
          <a:custGeom>
            <a:avLst/>
            <a:gdLst/>
            <a:ahLst/>
            <a:cxnLst/>
            <a:rect r="r" b="b" t="t" l="l"/>
            <a:pathLst>
              <a:path h="4846741" w="9209958">
                <a:moveTo>
                  <a:pt x="0" y="0"/>
                </a:moveTo>
                <a:lnTo>
                  <a:pt x="9209958" y="0"/>
                </a:lnTo>
                <a:lnTo>
                  <a:pt x="9209958" y="4846740"/>
                </a:lnTo>
                <a:lnTo>
                  <a:pt x="0" y="4846740"/>
                </a:lnTo>
                <a:lnTo>
                  <a:pt x="0" y="0"/>
                </a:lnTo>
                <a:close/>
              </a:path>
            </a:pathLst>
          </a:custGeom>
          <a:blipFill>
            <a:blip r:embed="rId8"/>
            <a:stretch>
              <a:fillRect l="0" t="0" r="0" b="0"/>
            </a:stretch>
          </a:blipFill>
        </p:spPr>
      </p:sp>
      <p:sp>
        <p:nvSpPr>
          <p:cNvPr name="Freeform 10" id="10"/>
          <p:cNvSpPr/>
          <p:nvPr/>
        </p:nvSpPr>
        <p:spPr>
          <a:xfrm flipH="false" flipV="false" rot="0">
            <a:off x="-726726" y="5400731"/>
            <a:ext cx="3821660" cy="8152875"/>
          </a:xfrm>
          <a:custGeom>
            <a:avLst/>
            <a:gdLst/>
            <a:ahLst/>
            <a:cxnLst/>
            <a:rect r="r" b="b" t="t" l="l"/>
            <a:pathLst>
              <a:path h="8152875" w="3821660">
                <a:moveTo>
                  <a:pt x="0" y="0"/>
                </a:moveTo>
                <a:lnTo>
                  <a:pt x="3821660" y="0"/>
                </a:lnTo>
                <a:lnTo>
                  <a:pt x="3821660" y="8152875"/>
                </a:lnTo>
                <a:lnTo>
                  <a:pt x="0" y="8152875"/>
                </a:lnTo>
                <a:lnTo>
                  <a:pt x="0" y="0"/>
                </a:lnTo>
                <a:close/>
              </a:path>
            </a:pathLst>
          </a:custGeom>
          <a:blipFill>
            <a:blip r:embed="rId7"/>
            <a:stretch>
              <a:fillRect l="0" t="0" r="0" b="0"/>
            </a:stretch>
          </a:blipFill>
        </p:spPr>
      </p:sp>
      <p:sp>
        <p:nvSpPr>
          <p:cNvPr name="Freeform 11" id="11"/>
          <p:cNvSpPr/>
          <p:nvPr/>
        </p:nvSpPr>
        <p:spPr>
          <a:xfrm flipH="false" flipV="false" rot="-764932">
            <a:off x="-388649" y="-632465"/>
            <a:ext cx="6967167" cy="4772510"/>
          </a:xfrm>
          <a:custGeom>
            <a:avLst/>
            <a:gdLst/>
            <a:ahLst/>
            <a:cxnLst/>
            <a:rect r="r" b="b" t="t" l="l"/>
            <a:pathLst>
              <a:path h="4772510" w="6967167">
                <a:moveTo>
                  <a:pt x="0" y="0"/>
                </a:moveTo>
                <a:lnTo>
                  <a:pt x="6967167" y="0"/>
                </a:lnTo>
                <a:lnTo>
                  <a:pt x="6967167" y="4772509"/>
                </a:lnTo>
                <a:lnTo>
                  <a:pt x="0" y="4772509"/>
                </a:lnTo>
                <a:lnTo>
                  <a:pt x="0" y="0"/>
                </a:lnTo>
                <a:close/>
              </a:path>
            </a:pathLst>
          </a:custGeom>
          <a:blipFill>
            <a:blip r:embed="rId9"/>
            <a:stretch>
              <a:fillRect l="0" t="0" r="0" b="0"/>
            </a:stretch>
          </a:blipFill>
        </p:spPr>
      </p:sp>
      <p:sp>
        <p:nvSpPr>
          <p:cNvPr name="Freeform 12" id="12"/>
          <p:cNvSpPr/>
          <p:nvPr/>
        </p:nvSpPr>
        <p:spPr>
          <a:xfrm flipH="false" flipV="false" rot="0">
            <a:off x="4495913" y="6778576"/>
            <a:ext cx="3481001" cy="3240232"/>
          </a:xfrm>
          <a:custGeom>
            <a:avLst/>
            <a:gdLst/>
            <a:ahLst/>
            <a:cxnLst/>
            <a:rect r="r" b="b" t="t" l="l"/>
            <a:pathLst>
              <a:path h="3240232" w="3481001">
                <a:moveTo>
                  <a:pt x="0" y="0"/>
                </a:moveTo>
                <a:lnTo>
                  <a:pt x="3481001" y="0"/>
                </a:lnTo>
                <a:lnTo>
                  <a:pt x="3481001" y="3240232"/>
                </a:lnTo>
                <a:lnTo>
                  <a:pt x="0" y="3240232"/>
                </a:lnTo>
                <a:lnTo>
                  <a:pt x="0" y="0"/>
                </a:lnTo>
                <a:close/>
              </a:path>
            </a:pathLst>
          </a:custGeom>
          <a:blipFill>
            <a:blip r:embed="rId10"/>
            <a:stretch>
              <a:fillRect l="0" t="0" r="0" b="0"/>
            </a:stretch>
          </a:blipFill>
        </p:spPr>
      </p:sp>
      <p:sp>
        <p:nvSpPr>
          <p:cNvPr name="Freeform 13" id="13"/>
          <p:cNvSpPr/>
          <p:nvPr/>
        </p:nvSpPr>
        <p:spPr>
          <a:xfrm flipH="false" flipV="false" rot="0">
            <a:off x="6457824" y="8010271"/>
            <a:ext cx="16230600" cy="4017073"/>
          </a:xfrm>
          <a:custGeom>
            <a:avLst/>
            <a:gdLst/>
            <a:ahLst/>
            <a:cxnLst/>
            <a:rect r="r" b="b" t="t" l="l"/>
            <a:pathLst>
              <a:path h="4017073" w="16230600">
                <a:moveTo>
                  <a:pt x="0" y="0"/>
                </a:moveTo>
                <a:lnTo>
                  <a:pt x="16230600" y="0"/>
                </a:lnTo>
                <a:lnTo>
                  <a:pt x="16230600" y="4017074"/>
                </a:lnTo>
                <a:lnTo>
                  <a:pt x="0" y="4017074"/>
                </a:lnTo>
                <a:lnTo>
                  <a:pt x="0" y="0"/>
                </a:lnTo>
                <a:close/>
              </a:path>
            </a:pathLst>
          </a:custGeom>
          <a:blipFill>
            <a:blip r:embed="rId11"/>
            <a:stretch>
              <a:fillRect l="0" t="0" r="0" b="0"/>
            </a:stretch>
          </a:blipFill>
        </p:spPr>
      </p:sp>
      <p:sp>
        <p:nvSpPr>
          <p:cNvPr name="Freeform 14" id="14"/>
          <p:cNvSpPr/>
          <p:nvPr/>
        </p:nvSpPr>
        <p:spPr>
          <a:xfrm flipH="false" flipV="false" rot="0">
            <a:off x="12096336" y="-258579"/>
            <a:ext cx="8943799" cy="16848600"/>
          </a:xfrm>
          <a:custGeom>
            <a:avLst/>
            <a:gdLst/>
            <a:ahLst/>
            <a:cxnLst/>
            <a:rect r="r" b="b" t="t" l="l"/>
            <a:pathLst>
              <a:path h="16848600" w="8943799">
                <a:moveTo>
                  <a:pt x="0" y="0"/>
                </a:moveTo>
                <a:lnTo>
                  <a:pt x="8943798" y="0"/>
                </a:lnTo>
                <a:lnTo>
                  <a:pt x="8943798" y="16848600"/>
                </a:lnTo>
                <a:lnTo>
                  <a:pt x="0" y="16848600"/>
                </a:lnTo>
                <a:lnTo>
                  <a:pt x="0" y="0"/>
                </a:lnTo>
                <a:close/>
              </a:path>
            </a:pathLst>
          </a:custGeom>
          <a:blipFill>
            <a:blip r:embed="rId12"/>
            <a:stretch>
              <a:fillRect l="0" t="0" r="0" b="0"/>
            </a:stretch>
          </a:blipFill>
        </p:spPr>
      </p:sp>
      <p:sp>
        <p:nvSpPr>
          <p:cNvPr name="Freeform 15" id="15"/>
          <p:cNvSpPr/>
          <p:nvPr/>
        </p:nvSpPr>
        <p:spPr>
          <a:xfrm flipH="false" flipV="false" rot="1308621">
            <a:off x="12351206" y="-1252565"/>
            <a:ext cx="13327038" cy="5047616"/>
          </a:xfrm>
          <a:custGeom>
            <a:avLst/>
            <a:gdLst/>
            <a:ahLst/>
            <a:cxnLst/>
            <a:rect r="r" b="b" t="t" l="l"/>
            <a:pathLst>
              <a:path h="5047616" w="13327038">
                <a:moveTo>
                  <a:pt x="0" y="0"/>
                </a:moveTo>
                <a:lnTo>
                  <a:pt x="13327039" y="0"/>
                </a:lnTo>
                <a:lnTo>
                  <a:pt x="13327039" y="5047616"/>
                </a:lnTo>
                <a:lnTo>
                  <a:pt x="0" y="5047616"/>
                </a:lnTo>
                <a:lnTo>
                  <a:pt x="0" y="0"/>
                </a:lnTo>
                <a:close/>
              </a:path>
            </a:pathLst>
          </a:custGeom>
          <a:blipFill>
            <a:blip r:embed="rId13"/>
            <a:stretch>
              <a:fillRect l="0" t="0" r="0" b="0"/>
            </a:stretch>
          </a:blipFill>
        </p:spPr>
      </p:sp>
      <p:sp>
        <p:nvSpPr>
          <p:cNvPr name="Freeform 16" id="16"/>
          <p:cNvSpPr/>
          <p:nvPr/>
        </p:nvSpPr>
        <p:spPr>
          <a:xfrm flipH="false" flipV="false" rot="-902162">
            <a:off x="11374448" y="7494137"/>
            <a:ext cx="908482" cy="1297831"/>
          </a:xfrm>
          <a:custGeom>
            <a:avLst/>
            <a:gdLst/>
            <a:ahLst/>
            <a:cxnLst/>
            <a:rect r="r" b="b" t="t" l="l"/>
            <a:pathLst>
              <a:path h="1297831" w="908482">
                <a:moveTo>
                  <a:pt x="0" y="0"/>
                </a:moveTo>
                <a:lnTo>
                  <a:pt x="908482" y="0"/>
                </a:lnTo>
                <a:lnTo>
                  <a:pt x="908482" y="1297831"/>
                </a:lnTo>
                <a:lnTo>
                  <a:pt x="0" y="1297831"/>
                </a:lnTo>
                <a:lnTo>
                  <a:pt x="0" y="0"/>
                </a:lnTo>
                <a:close/>
              </a:path>
            </a:pathLst>
          </a:custGeom>
          <a:blipFill>
            <a:blip r:embed="rId14"/>
            <a:stretch>
              <a:fillRect l="0" t="0" r="0" b="0"/>
            </a:stretch>
          </a:blipFill>
        </p:spPr>
      </p:sp>
      <p:sp>
        <p:nvSpPr>
          <p:cNvPr name="Freeform 17" id="17"/>
          <p:cNvSpPr/>
          <p:nvPr/>
        </p:nvSpPr>
        <p:spPr>
          <a:xfrm flipH="true" flipV="false" rot="0">
            <a:off x="9377892" y="8056363"/>
            <a:ext cx="1652852" cy="1553681"/>
          </a:xfrm>
          <a:custGeom>
            <a:avLst/>
            <a:gdLst/>
            <a:ahLst/>
            <a:cxnLst/>
            <a:rect r="r" b="b" t="t" l="l"/>
            <a:pathLst>
              <a:path h="1553681" w="1652852">
                <a:moveTo>
                  <a:pt x="1652852" y="0"/>
                </a:moveTo>
                <a:lnTo>
                  <a:pt x="0" y="0"/>
                </a:lnTo>
                <a:lnTo>
                  <a:pt x="0" y="1553681"/>
                </a:lnTo>
                <a:lnTo>
                  <a:pt x="1652852" y="1553681"/>
                </a:lnTo>
                <a:lnTo>
                  <a:pt x="1652852" y="0"/>
                </a:lnTo>
                <a:close/>
              </a:path>
            </a:pathLst>
          </a:custGeom>
          <a:blipFill>
            <a:blip r:embed="rId15"/>
            <a:stretch>
              <a:fillRect l="0" t="0" r="0" b="0"/>
            </a:stretch>
          </a:blipFill>
        </p:spPr>
      </p:sp>
      <p:sp>
        <p:nvSpPr>
          <p:cNvPr name="Freeform 18" id="18"/>
          <p:cNvSpPr/>
          <p:nvPr/>
        </p:nvSpPr>
        <p:spPr>
          <a:xfrm flipH="false" flipV="false" rot="0">
            <a:off x="286486" y="-1060469"/>
            <a:ext cx="8261505" cy="5380305"/>
          </a:xfrm>
          <a:custGeom>
            <a:avLst/>
            <a:gdLst/>
            <a:ahLst/>
            <a:cxnLst/>
            <a:rect r="r" b="b" t="t" l="l"/>
            <a:pathLst>
              <a:path h="5380305" w="8261505">
                <a:moveTo>
                  <a:pt x="0" y="0"/>
                </a:moveTo>
                <a:lnTo>
                  <a:pt x="8261505" y="0"/>
                </a:lnTo>
                <a:lnTo>
                  <a:pt x="8261505" y="5380305"/>
                </a:lnTo>
                <a:lnTo>
                  <a:pt x="0" y="5380305"/>
                </a:lnTo>
                <a:lnTo>
                  <a:pt x="0" y="0"/>
                </a:lnTo>
                <a:close/>
              </a:path>
            </a:pathLst>
          </a:custGeom>
          <a:blipFill>
            <a:blip r:embed="rId16"/>
            <a:stretch>
              <a:fillRect l="0" t="0" r="0" b="0"/>
            </a:stretch>
          </a:blipFill>
        </p:spPr>
      </p:sp>
      <p:sp>
        <p:nvSpPr>
          <p:cNvPr name="Freeform 19" id="19"/>
          <p:cNvSpPr/>
          <p:nvPr/>
        </p:nvSpPr>
        <p:spPr>
          <a:xfrm flipH="true" flipV="false" rot="0">
            <a:off x="12778630" y="1753790"/>
            <a:ext cx="8261505" cy="5380305"/>
          </a:xfrm>
          <a:custGeom>
            <a:avLst/>
            <a:gdLst/>
            <a:ahLst/>
            <a:cxnLst/>
            <a:rect r="r" b="b" t="t" l="l"/>
            <a:pathLst>
              <a:path h="5380305" w="8261505">
                <a:moveTo>
                  <a:pt x="8261504" y="0"/>
                </a:moveTo>
                <a:lnTo>
                  <a:pt x="0" y="0"/>
                </a:lnTo>
                <a:lnTo>
                  <a:pt x="0" y="5380304"/>
                </a:lnTo>
                <a:lnTo>
                  <a:pt x="8261504" y="5380304"/>
                </a:lnTo>
                <a:lnTo>
                  <a:pt x="8261504" y="0"/>
                </a:lnTo>
                <a:close/>
              </a:path>
            </a:pathLst>
          </a:custGeom>
          <a:blipFill>
            <a:blip r:embed="rId16"/>
            <a:stretch>
              <a:fillRect l="0" t="0" r="0" b="0"/>
            </a:stretch>
          </a:blipFill>
        </p:spPr>
      </p:sp>
      <p:sp>
        <p:nvSpPr>
          <p:cNvPr name="Freeform 20" id="20"/>
          <p:cNvSpPr/>
          <p:nvPr/>
        </p:nvSpPr>
        <p:spPr>
          <a:xfrm flipH="false" flipV="false" rot="0">
            <a:off x="3981036" y="-3271085"/>
            <a:ext cx="16230600" cy="5572506"/>
          </a:xfrm>
          <a:custGeom>
            <a:avLst/>
            <a:gdLst/>
            <a:ahLst/>
            <a:cxnLst/>
            <a:rect r="r" b="b" t="t" l="l"/>
            <a:pathLst>
              <a:path h="5572506" w="16230600">
                <a:moveTo>
                  <a:pt x="0" y="0"/>
                </a:moveTo>
                <a:lnTo>
                  <a:pt x="16230600" y="0"/>
                </a:lnTo>
                <a:lnTo>
                  <a:pt x="16230600" y="5572506"/>
                </a:lnTo>
                <a:lnTo>
                  <a:pt x="0" y="5572506"/>
                </a:lnTo>
                <a:lnTo>
                  <a:pt x="0" y="0"/>
                </a:lnTo>
                <a:close/>
              </a:path>
            </a:pathLst>
          </a:custGeom>
          <a:blipFill>
            <a:blip r:embed="rId17"/>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5260" r="0" b="-126015"/>
            </a:stretch>
          </a:blipFill>
        </p:spPr>
      </p:sp>
      <p:sp>
        <p:nvSpPr>
          <p:cNvPr name="Freeform 3" id="3"/>
          <p:cNvSpPr/>
          <p:nvPr/>
        </p:nvSpPr>
        <p:spPr>
          <a:xfrm flipH="false" flipV="false" rot="0">
            <a:off x="-2473309" y="2427755"/>
            <a:ext cx="16230600" cy="6600444"/>
          </a:xfrm>
          <a:custGeom>
            <a:avLst/>
            <a:gdLst/>
            <a:ahLst/>
            <a:cxnLst/>
            <a:rect r="r" b="b" t="t" l="l"/>
            <a:pathLst>
              <a:path h="6600444" w="16230600">
                <a:moveTo>
                  <a:pt x="0" y="0"/>
                </a:moveTo>
                <a:lnTo>
                  <a:pt x="16230600" y="0"/>
                </a:lnTo>
                <a:lnTo>
                  <a:pt x="16230600" y="6600444"/>
                </a:lnTo>
                <a:lnTo>
                  <a:pt x="0" y="6600444"/>
                </a:lnTo>
                <a:lnTo>
                  <a:pt x="0" y="0"/>
                </a:lnTo>
                <a:close/>
              </a:path>
            </a:pathLst>
          </a:custGeom>
          <a:blipFill>
            <a:blip r:embed="rId3"/>
            <a:stretch>
              <a:fillRect l="0" t="0" r="0" b="0"/>
            </a:stretch>
          </a:blipFill>
        </p:spPr>
      </p:sp>
      <p:sp>
        <p:nvSpPr>
          <p:cNvPr name="Freeform 4" id="4"/>
          <p:cNvSpPr/>
          <p:nvPr/>
        </p:nvSpPr>
        <p:spPr>
          <a:xfrm flipH="false" flipV="false" rot="0">
            <a:off x="-627462" y="1823894"/>
            <a:ext cx="22389005" cy="7808166"/>
          </a:xfrm>
          <a:custGeom>
            <a:avLst/>
            <a:gdLst/>
            <a:ahLst/>
            <a:cxnLst/>
            <a:rect r="r" b="b" t="t" l="l"/>
            <a:pathLst>
              <a:path h="7808166" w="22389005">
                <a:moveTo>
                  <a:pt x="0" y="0"/>
                </a:moveTo>
                <a:lnTo>
                  <a:pt x="22389005" y="0"/>
                </a:lnTo>
                <a:lnTo>
                  <a:pt x="22389005" y="7808165"/>
                </a:lnTo>
                <a:lnTo>
                  <a:pt x="0" y="7808165"/>
                </a:lnTo>
                <a:lnTo>
                  <a:pt x="0" y="0"/>
                </a:lnTo>
                <a:close/>
              </a:path>
            </a:pathLst>
          </a:custGeom>
          <a:blipFill>
            <a:blip r:embed="rId4"/>
            <a:stretch>
              <a:fillRect l="0" t="0" r="0" b="0"/>
            </a:stretch>
          </a:blipFill>
        </p:spPr>
      </p:sp>
      <p:sp>
        <p:nvSpPr>
          <p:cNvPr name="Freeform 5" id="5"/>
          <p:cNvSpPr/>
          <p:nvPr/>
        </p:nvSpPr>
        <p:spPr>
          <a:xfrm flipH="false" flipV="false" rot="0">
            <a:off x="-250419" y="6844665"/>
            <a:ext cx="19741451" cy="7526428"/>
          </a:xfrm>
          <a:custGeom>
            <a:avLst/>
            <a:gdLst/>
            <a:ahLst/>
            <a:cxnLst/>
            <a:rect r="r" b="b" t="t" l="l"/>
            <a:pathLst>
              <a:path h="7526428" w="19741451">
                <a:moveTo>
                  <a:pt x="0" y="0"/>
                </a:moveTo>
                <a:lnTo>
                  <a:pt x="19741451" y="0"/>
                </a:lnTo>
                <a:lnTo>
                  <a:pt x="19741451" y="7526428"/>
                </a:lnTo>
                <a:lnTo>
                  <a:pt x="0" y="7526428"/>
                </a:lnTo>
                <a:lnTo>
                  <a:pt x="0" y="0"/>
                </a:lnTo>
                <a:close/>
              </a:path>
            </a:pathLst>
          </a:custGeom>
          <a:blipFill>
            <a:blip r:embed="rId5"/>
            <a:stretch>
              <a:fillRect l="0" t="0" r="0" b="0"/>
            </a:stretch>
          </a:blipFill>
        </p:spPr>
      </p:sp>
      <p:sp>
        <p:nvSpPr>
          <p:cNvPr name="Freeform 6" id="6"/>
          <p:cNvSpPr/>
          <p:nvPr/>
        </p:nvSpPr>
        <p:spPr>
          <a:xfrm flipH="false" flipV="false" rot="0">
            <a:off x="3127401" y="226688"/>
            <a:ext cx="3857625" cy="8229600"/>
          </a:xfrm>
          <a:custGeom>
            <a:avLst/>
            <a:gdLst/>
            <a:ahLst/>
            <a:cxnLst/>
            <a:rect r="r" b="b" t="t" l="l"/>
            <a:pathLst>
              <a:path h="8229600" w="3857625">
                <a:moveTo>
                  <a:pt x="0" y="0"/>
                </a:moveTo>
                <a:lnTo>
                  <a:pt x="3857625" y="0"/>
                </a:lnTo>
                <a:lnTo>
                  <a:pt x="3857625" y="8229600"/>
                </a:lnTo>
                <a:lnTo>
                  <a:pt x="0" y="8229600"/>
                </a:lnTo>
                <a:lnTo>
                  <a:pt x="0" y="0"/>
                </a:lnTo>
                <a:close/>
              </a:path>
            </a:pathLst>
          </a:custGeom>
          <a:blipFill>
            <a:blip r:embed="rId6"/>
            <a:stretch>
              <a:fillRect l="0" t="0" r="0" b="0"/>
            </a:stretch>
          </a:blipFill>
        </p:spPr>
      </p:sp>
      <p:sp>
        <p:nvSpPr>
          <p:cNvPr name="Freeform 7" id="7"/>
          <p:cNvSpPr/>
          <p:nvPr/>
        </p:nvSpPr>
        <p:spPr>
          <a:xfrm flipH="false" flipV="false" rot="0">
            <a:off x="-1852260" y="490978"/>
            <a:ext cx="6908473" cy="10473996"/>
          </a:xfrm>
          <a:custGeom>
            <a:avLst/>
            <a:gdLst/>
            <a:ahLst/>
            <a:cxnLst/>
            <a:rect r="r" b="b" t="t" l="l"/>
            <a:pathLst>
              <a:path h="10473996" w="6908473">
                <a:moveTo>
                  <a:pt x="0" y="0"/>
                </a:moveTo>
                <a:lnTo>
                  <a:pt x="6908473" y="0"/>
                </a:lnTo>
                <a:lnTo>
                  <a:pt x="6908473" y="10473997"/>
                </a:lnTo>
                <a:lnTo>
                  <a:pt x="0" y="10473997"/>
                </a:lnTo>
                <a:lnTo>
                  <a:pt x="0" y="0"/>
                </a:lnTo>
                <a:close/>
              </a:path>
            </a:pathLst>
          </a:custGeom>
          <a:blipFill>
            <a:blip r:embed="rId7"/>
            <a:stretch>
              <a:fillRect l="0" t="0" r="0" b="0"/>
            </a:stretch>
          </a:blipFill>
        </p:spPr>
      </p:sp>
      <p:sp>
        <p:nvSpPr>
          <p:cNvPr name="Freeform 8" id="8"/>
          <p:cNvSpPr/>
          <p:nvPr/>
        </p:nvSpPr>
        <p:spPr>
          <a:xfrm flipH="true" flipV="false" rot="0">
            <a:off x="9620307" y="-3748612"/>
            <a:ext cx="16230600" cy="5572506"/>
          </a:xfrm>
          <a:custGeom>
            <a:avLst/>
            <a:gdLst/>
            <a:ahLst/>
            <a:cxnLst/>
            <a:rect r="r" b="b" t="t" l="l"/>
            <a:pathLst>
              <a:path h="5572506" w="16230600">
                <a:moveTo>
                  <a:pt x="16230600" y="0"/>
                </a:moveTo>
                <a:lnTo>
                  <a:pt x="0" y="0"/>
                </a:lnTo>
                <a:lnTo>
                  <a:pt x="0" y="5572506"/>
                </a:lnTo>
                <a:lnTo>
                  <a:pt x="16230600" y="5572506"/>
                </a:lnTo>
                <a:lnTo>
                  <a:pt x="16230600" y="0"/>
                </a:lnTo>
                <a:close/>
              </a:path>
            </a:pathLst>
          </a:custGeom>
          <a:blipFill>
            <a:blip r:embed="rId8"/>
            <a:stretch>
              <a:fillRect l="0" t="0" r="0" b="0"/>
            </a:stretch>
          </a:blipFill>
        </p:spPr>
      </p:sp>
      <p:sp>
        <p:nvSpPr>
          <p:cNvPr name="Freeform 9" id="9"/>
          <p:cNvSpPr/>
          <p:nvPr/>
        </p:nvSpPr>
        <p:spPr>
          <a:xfrm flipH="false" flipV="false" rot="0">
            <a:off x="5056213" y="1028700"/>
            <a:ext cx="8084901" cy="8342768"/>
          </a:xfrm>
          <a:custGeom>
            <a:avLst/>
            <a:gdLst/>
            <a:ahLst/>
            <a:cxnLst/>
            <a:rect r="r" b="b" t="t" l="l"/>
            <a:pathLst>
              <a:path h="8342768" w="8084901">
                <a:moveTo>
                  <a:pt x="0" y="0"/>
                </a:moveTo>
                <a:lnTo>
                  <a:pt x="8084901" y="0"/>
                </a:lnTo>
                <a:lnTo>
                  <a:pt x="8084901" y="8342768"/>
                </a:lnTo>
                <a:lnTo>
                  <a:pt x="0" y="834276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true" flipV="false" rot="0">
            <a:off x="-5385018" y="-3295185"/>
            <a:ext cx="16230600" cy="5572506"/>
          </a:xfrm>
          <a:custGeom>
            <a:avLst/>
            <a:gdLst/>
            <a:ahLst/>
            <a:cxnLst/>
            <a:rect r="r" b="b" t="t" l="l"/>
            <a:pathLst>
              <a:path h="5572506" w="16230600">
                <a:moveTo>
                  <a:pt x="16230600" y="0"/>
                </a:moveTo>
                <a:lnTo>
                  <a:pt x="0" y="0"/>
                </a:lnTo>
                <a:lnTo>
                  <a:pt x="0" y="5572506"/>
                </a:lnTo>
                <a:lnTo>
                  <a:pt x="16230600" y="5572506"/>
                </a:lnTo>
                <a:lnTo>
                  <a:pt x="16230600" y="0"/>
                </a:lnTo>
                <a:close/>
              </a:path>
            </a:pathLst>
          </a:custGeom>
          <a:blipFill>
            <a:blip r:embed="rId8"/>
            <a:stretch>
              <a:fillRect l="0" t="0" r="0" b="0"/>
            </a:stretch>
          </a:blipFill>
        </p:spPr>
      </p:sp>
      <p:sp>
        <p:nvSpPr>
          <p:cNvPr name="Freeform 11" id="11"/>
          <p:cNvSpPr/>
          <p:nvPr/>
        </p:nvSpPr>
        <p:spPr>
          <a:xfrm flipH="false" flipV="false" rot="0">
            <a:off x="-1987237" y="226688"/>
            <a:ext cx="8708135" cy="5671173"/>
          </a:xfrm>
          <a:custGeom>
            <a:avLst/>
            <a:gdLst/>
            <a:ahLst/>
            <a:cxnLst/>
            <a:rect r="r" b="b" t="t" l="l"/>
            <a:pathLst>
              <a:path h="5671173" w="8708135">
                <a:moveTo>
                  <a:pt x="0" y="0"/>
                </a:moveTo>
                <a:lnTo>
                  <a:pt x="8708135" y="0"/>
                </a:lnTo>
                <a:lnTo>
                  <a:pt x="8708135" y="5671173"/>
                </a:lnTo>
                <a:lnTo>
                  <a:pt x="0" y="5671173"/>
                </a:lnTo>
                <a:lnTo>
                  <a:pt x="0" y="0"/>
                </a:lnTo>
                <a:close/>
              </a:path>
            </a:pathLst>
          </a:custGeom>
          <a:blipFill>
            <a:blip r:embed="rId11"/>
            <a:stretch>
              <a:fillRect l="0" t="0" r="0" b="0"/>
            </a:stretch>
          </a:blipFill>
        </p:spPr>
      </p:sp>
      <p:sp>
        <p:nvSpPr>
          <p:cNvPr name="Freeform 12" id="12"/>
          <p:cNvSpPr/>
          <p:nvPr/>
        </p:nvSpPr>
        <p:spPr>
          <a:xfrm flipH="false" flipV="false" rot="0">
            <a:off x="9629678" y="3255281"/>
            <a:ext cx="8708135" cy="5671173"/>
          </a:xfrm>
          <a:custGeom>
            <a:avLst/>
            <a:gdLst/>
            <a:ahLst/>
            <a:cxnLst/>
            <a:rect r="r" b="b" t="t" l="l"/>
            <a:pathLst>
              <a:path h="5671173" w="8708135">
                <a:moveTo>
                  <a:pt x="0" y="0"/>
                </a:moveTo>
                <a:lnTo>
                  <a:pt x="8708135" y="0"/>
                </a:lnTo>
                <a:lnTo>
                  <a:pt x="8708135" y="5671173"/>
                </a:lnTo>
                <a:lnTo>
                  <a:pt x="0" y="5671173"/>
                </a:lnTo>
                <a:lnTo>
                  <a:pt x="0" y="0"/>
                </a:lnTo>
                <a:close/>
              </a:path>
            </a:pathLst>
          </a:custGeom>
          <a:blipFill>
            <a:blip r:embed="rId11"/>
            <a:stretch>
              <a:fillRect l="0" t="0" r="0" b="0"/>
            </a:stretch>
          </a:blipFill>
        </p:spPr>
      </p:sp>
      <p:sp>
        <p:nvSpPr>
          <p:cNvPr name="Freeform 13" id="13"/>
          <p:cNvSpPr/>
          <p:nvPr/>
        </p:nvSpPr>
        <p:spPr>
          <a:xfrm flipH="false" flipV="false" rot="0">
            <a:off x="5993466" y="7991576"/>
            <a:ext cx="4852116" cy="2533449"/>
          </a:xfrm>
          <a:custGeom>
            <a:avLst/>
            <a:gdLst/>
            <a:ahLst/>
            <a:cxnLst/>
            <a:rect r="r" b="b" t="t" l="l"/>
            <a:pathLst>
              <a:path h="2533449" w="4852116">
                <a:moveTo>
                  <a:pt x="0" y="0"/>
                </a:moveTo>
                <a:lnTo>
                  <a:pt x="4852116" y="0"/>
                </a:lnTo>
                <a:lnTo>
                  <a:pt x="4852116" y="2533448"/>
                </a:lnTo>
                <a:lnTo>
                  <a:pt x="0" y="2533448"/>
                </a:lnTo>
                <a:lnTo>
                  <a:pt x="0" y="0"/>
                </a:lnTo>
                <a:close/>
              </a:path>
            </a:pathLst>
          </a:custGeom>
          <a:blipFill>
            <a:blip r:embed="rId12"/>
            <a:stretch>
              <a:fillRect l="0" t="0" r="0" b="0"/>
            </a:stretch>
          </a:blipFill>
        </p:spPr>
      </p:sp>
      <p:sp>
        <p:nvSpPr>
          <p:cNvPr name="Freeform 14" id="14"/>
          <p:cNvSpPr/>
          <p:nvPr/>
        </p:nvSpPr>
        <p:spPr>
          <a:xfrm flipH="false" flipV="false" rot="0">
            <a:off x="12171519" y="0"/>
            <a:ext cx="3624453" cy="8229600"/>
          </a:xfrm>
          <a:custGeom>
            <a:avLst/>
            <a:gdLst/>
            <a:ahLst/>
            <a:cxnLst/>
            <a:rect r="r" b="b" t="t" l="l"/>
            <a:pathLst>
              <a:path h="8229600" w="3624453">
                <a:moveTo>
                  <a:pt x="0" y="0"/>
                </a:moveTo>
                <a:lnTo>
                  <a:pt x="3624453" y="0"/>
                </a:lnTo>
                <a:lnTo>
                  <a:pt x="3624453" y="8229600"/>
                </a:lnTo>
                <a:lnTo>
                  <a:pt x="0" y="8229600"/>
                </a:lnTo>
                <a:lnTo>
                  <a:pt x="0" y="0"/>
                </a:lnTo>
                <a:close/>
              </a:path>
            </a:pathLst>
          </a:custGeom>
          <a:blipFill>
            <a:blip r:embed="rId13"/>
            <a:stretch>
              <a:fillRect l="0" t="0" r="0" b="0"/>
            </a:stretch>
          </a:blipFill>
        </p:spPr>
      </p:sp>
      <p:sp>
        <p:nvSpPr>
          <p:cNvPr name="Freeform 15" id="15"/>
          <p:cNvSpPr/>
          <p:nvPr/>
        </p:nvSpPr>
        <p:spPr>
          <a:xfrm flipH="false" flipV="false" rot="0">
            <a:off x="16717396" y="-2501623"/>
            <a:ext cx="3624453" cy="8229600"/>
          </a:xfrm>
          <a:custGeom>
            <a:avLst/>
            <a:gdLst/>
            <a:ahLst/>
            <a:cxnLst/>
            <a:rect r="r" b="b" t="t" l="l"/>
            <a:pathLst>
              <a:path h="8229600" w="3624453">
                <a:moveTo>
                  <a:pt x="0" y="0"/>
                </a:moveTo>
                <a:lnTo>
                  <a:pt x="3624453" y="0"/>
                </a:lnTo>
                <a:lnTo>
                  <a:pt x="3624453" y="8229600"/>
                </a:lnTo>
                <a:lnTo>
                  <a:pt x="0" y="8229600"/>
                </a:lnTo>
                <a:lnTo>
                  <a:pt x="0" y="0"/>
                </a:lnTo>
                <a:close/>
              </a:path>
            </a:pathLst>
          </a:custGeom>
          <a:blipFill>
            <a:blip r:embed="rId13"/>
            <a:stretch>
              <a:fillRect l="0" t="0" r="0" b="0"/>
            </a:stretch>
          </a:blipFill>
        </p:spPr>
      </p:sp>
      <p:sp>
        <p:nvSpPr>
          <p:cNvPr name="Freeform 16" id="16"/>
          <p:cNvSpPr/>
          <p:nvPr/>
        </p:nvSpPr>
        <p:spPr>
          <a:xfrm flipH="false" flipV="false" rot="0">
            <a:off x="13866149" y="798599"/>
            <a:ext cx="4471416" cy="8229600"/>
          </a:xfrm>
          <a:custGeom>
            <a:avLst/>
            <a:gdLst/>
            <a:ahLst/>
            <a:cxnLst/>
            <a:rect r="r" b="b" t="t" l="l"/>
            <a:pathLst>
              <a:path h="8229600" w="4471416">
                <a:moveTo>
                  <a:pt x="0" y="0"/>
                </a:moveTo>
                <a:lnTo>
                  <a:pt x="4471416" y="0"/>
                </a:lnTo>
                <a:lnTo>
                  <a:pt x="4471416" y="8229600"/>
                </a:lnTo>
                <a:lnTo>
                  <a:pt x="0" y="8229600"/>
                </a:lnTo>
                <a:lnTo>
                  <a:pt x="0" y="0"/>
                </a:lnTo>
                <a:close/>
              </a:path>
            </a:pathLst>
          </a:custGeom>
          <a:blipFill>
            <a:blip r:embed="rId14"/>
            <a:stretch>
              <a:fillRect l="0" t="0" r="0" b="0"/>
            </a:stretch>
          </a:blipFill>
        </p:spPr>
      </p:sp>
      <p:sp>
        <p:nvSpPr>
          <p:cNvPr name="Freeform 17" id="17"/>
          <p:cNvSpPr/>
          <p:nvPr/>
        </p:nvSpPr>
        <p:spPr>
          <a:xfrm flipH="false" flipV="false" rot="0">
            <a:off x="11426622" y="7063754"/>
            <a:ext cx="3428985" cy="3223246"/>
          </a:xfrm>
          <a:custGeom>
            <a:avLst/>
            <a:gdLst/>
            <a:ahLst/>
            <a:cxnLst/>
            <a:rect r="r" b="b" t="t" l="l"/>
            <a:pathLst>
              <a:path h="3223246" w="3428985">
                <a:moveTo>
                  <a:pt x="0" y="0"/>
                </a:moveTo>
                <a:lnTo>
                  <a:pt x="3428985" y="0"/>
                </a:lnTo>
                <a:lnTo>
                  <a:pt x="3428985" y="3223246"/>
                </a:lnTo>
                <a:lnTo>
                  <a:pt x="0" y="3223246"/>
                </a:lnTo>
                <a:lnTo>
                  <a:pt x="0" y="0"/>
                </a:lnTo>
                <a:close/>
              </a:path>
            </a:pathLst>
          </a:custGeom>
          <a:blipFill>
            <a:blip r:embed="rId15"/>
            <a:stretch>
              <a:fillRect l="0" t="0" r="0" b="0"/>
            </a:stretch>
          </a:blipFill>
        </p:spPr>
      </p:sp>
      <p:sp>
        <p:nvSpPr>
          <p:cNvPr name="Freeform 18" id="18"/>
          <p:cNvSpPr/>
          <p:nvPr/>
        </p:nvSpPr>
        <p:spPr>
          <a:xfrm flipH="true" flipV="false" rot="0">
            <a:off x="15678376" y="8266695"/>
            <a:ext cx="2518822" cy="4040610"/>
          </a:xfrm>
          <a:custGeom>
            <a:avLst/>
            <a:gdLst/>
            <a:ahLst/>
            <a:cxnLst/>
            <a:rect r="r" b="b" t="t" l="l"/>
            <a:pathLst>
              <a:path h="4040610" w="2518822">
                <a:moveTo>
                  <a:pt x="2518821" y="0"/>
                </a:moveTo>
                <a:lnTo>
                  <a:pt x="0" y="0"/>
                </a:lnTo>
                <a:lnTo>
                  <a:pt x="0" y="4040610"/>
                </a:lnTo>
                <a:lnTo>
                  <a:pt x="2518821" y="4040610"/>
                </a:lnTo>
                <a:lnTo>
                  <a:pt x="2518821" y="0"/>
                </a:lnTo>
                <a:close/>
              </a:path>
            </a:pathLst>
          </a:custGeom>
          <a:blipFill>
            <a:blip r:embed="rId16"/>
            <a:stretch>
              <a:fillRect l="0" t="0" r="0" b="0"/>
            </a:stretch>
          </a:blipFill>
        </p:spPr>
      </p:sp>
      <p:sp>
        <p:nvSpPr>
          <p:cNvPr name="TextBox 19" id="19"/>
          <p:cNvSpPr txBox="true"/>
          <p:nvPr/>
        </p:nvSpPr>
        <p:spPr>
          <a:xfrm rot="0">
            <a:off x="6097945" y="4312913"/>
            <a:ext cx="6092110" cy="3527334"/>
          </a:xfrm>
          <a:prstGeom prst="rect">
            <a:avLst/>
          </a:prstGeom>
        </p:spPr>
        <p:txBody>
          <a:bodyPr anchor="t" rtlCol="false" tIns="0" lIns="0" bIns="0" rIns="0">
            <a:spAutoFit/>
          </a:bodyPr>
          <a:lstStyle/>
          <a:p>
            <a:pPr algn="ctr">
              <a:lnSpc>
                <a:spcPts val="3999"/>
              </a:lnSpc>
            </a:pPr>
            <a:r>
              <a:rPr lang="en-US" sz="3100" spc="139">
                <a:solidFill>
                  <a:srgbClr val="000000"/>
                </a:solidFill>
                <a:latin typeface="DM Sans"/>
                <a:ea typeface="DM Sans"/>
                <a:cs typeface="DM Sans"/>
                <a:sym typeface="DM Sans"/>
              </a:rPr>
              <a:t>Today, we’ll explore the history, traditions, and various ways people celebrate this holiday across the world. Christmas is a time for joy, togetherness, and reflection on the year.</a:t>
            </a:r>
          </a:p>
        </p:txBody>
      </p:sp>
      <p:sp>
        <p:nvSpPr>
          <p:cNvPr name="TextBox 20" id="20"/>
          <p:cNvSpPr txBox="true"/>
          <p:nvPr/>
        </p:nvSpPr>
        <p:spPr>
          <a:xfrm rot="0">
            <a:off x="6399830" y="3049869"/>
            <a:ext cx="5771689" cy="648394"/>
          </a:xfrm>
          <a:prstGeom prst="rect">
            <a:avLst/>
          </a:prstGeom>
        </p:spPr>
        <p:txBody>
          <a:bodyPr anchor="t" rtlCol="false" tIns="0" lIns="0" bIns="0" rIns="0">
            <a:spAutoFit/>
          </a:bodyPr>
          <a:lstStyle/>
          <a:p>
            <a:pPr algn="ctr">
              <a:lnSpc>
                <a:spcPts val="4899"/>
              </a:lnSpc>
            </a:pPr>
            <a:r>
              <a:rPr lang="en-US" sz="4899" spc="568">
                <a:solidFill>
                  <a:srgbClr val="26484F"/>
                </a:solidFill>
                <a:latin typeface="Sunday"/>
                <a:ea typeface="Sunday"/>
                <a:cs typeface="Sunday"/>
                <a:sym typeface="Sunday"/>
              </a:rPr>
              <a:t>Introduction</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5260" r="0" b="-126015"/>
            </a:stretch>
          </a:blipFill>
        </p:spPr>
      </p:sp>
      <p:sp>
        <p:nvSpPr>
          <p:cNvPr name="Freeform 3" id="3"/>
          <p:cNvSpPr/>
          <p:nvPr/>
        </p:nvSpPr>
        <p:spPr>
          <a:xfrm flipH="true" flipV="false" rot="0">
            <a:off x="-945360" y="-349824"/>
            <a:ext cx="10877712" cy="4033604"/>
          </a:xfrm>
          <a:custGeom>
            <a:avLst/>
            <a:gdLst/>
            <a:ahLst/>
            <a:cxnLst/>
            <a:rect r="r" b="b" t="t" l="l"/>
            <a:pathLst>
              <a:path h="4033604" w="10877712">
                <a:moveTo>
                  <a:pt x="10877712" y="0"/>
                </a:moveTo>
                <a:lnTo>
                  <a:pt x="0" y="0"/>
                </a:lnTo>
                <a:lnTo>
                  <a:pt x="0" y="4033604"/>
                </a:lnTo>
                <a:lnTo>
                  <a:pt x="10877712" y="4033604"/>
                </a:lnTo>
                <a:lnTo>
                  <a:pt x="10877712" y="0"/>
                </a:lnTo>
                <a:close/>
              </a:path>
            </a:pathLst>
          </a:custGeom>
          <a:blipFill>
            <a:blip r:embed="rId3">
              <a:alphaModFix amt="72000"/>
            </a:blip>
            <a:stretch>
              <a:fillRect l="-6080" t="0" r="0" b="0"/>
            </a:stretch>
          </a:blipFill>
        </p:spPr>
      </p:sp>
      <p:sp>
        <p:nvSpPr>
          <p:cNvPr name="Freeform 4" id="4"/>
          <p:cNvSpPr/>
          <p:nvPr/>
        </p:nvSpPr>
        <p:spPr>
          <a:xfrm flipH="false" flipV="false" rot="-589574">
            <a:off x="9859645" y="1824369"/>
            <a:ext cx="9667329" cy="3987548"/>
          </a:xfrm>
          <a:custGeom>
            <a:avLst/>
            <a:gdLst/>
            <a:ahLst/>
            <a:cxnLst/>
            <a:rect r="r" b="b" t="t" l="l"/>
            <a:pathLst>
              <a:path h="3987548" w="9667329">
                <a:moveTo>
                  <a:pt x="0" y="0"/>
                </a:moveTo>
                <a:lnTo>
                  <a:pt x="9667330" y="0"/>
                </a:lnTo>
                <a:lnTo>
                  <a:pt x="9667330" y="3987548"/>
                </a:lnTo>
                <a:lnTo>
                  <a:pt x="0" y="3987548"/>
                </a:lnTo>
                <a:lnTo>
                  <a:pt x="0" y="0"/>
                </a:lnTo>
                <a:close/>
              </a:path>
            </a:pathLst>
          </a:custGeom>
          <a:blipFill>
            <a:blip r:embed="rId4"/>
            <a:stretch>
              <a:fillRect l="0" t="0" r="0" b="0"/>
            </a:stretch>
          </a:blipFill>
        </p:spPr>
      </p:sp>
      <p:sp>
        <p:nvSpPr>
          <p:cNvPr name="Freeform 5" id="5"/>
          <p:cNvSpPr/>
          <p:nvPr/>
        </p:nvSpPr>
        <p:spPr>
          <a:xfrm flipH="true" flipV="false" rot="0">
            <a:off x="7603480" y="1167648"/>
            <a:ext cx="16247247" cy="6600444"/>
          </a:xfrm>
          <a:custGeom>
            <a:avLst/>
            <a:gdLst/>
            <a:ahLst/>
            <a:cxnLst/>
            <a:rect r="r" b="b" t="t" l="l"/>
            <a:pathLst>
              <a:path h="6600444" w="16247247">
                <a:moveTo>
                  <a:pt x="16247246" y="0"/>
                </a:moveTo>
                <a:lnTo>
                  <a:pt x="0" y="0"/>
                </a:lnTo>
                <a:lnTo>
                  <a:pt x="0" y="6600444"/>
                </a:lnTo>
                <a:lnTo>
                  <a:pt x="16247246" y="6600444"/>
                </a:lnTo>
                <a:lnTo>
                  <a:pt x="16247246" y="0"/>
                </a:lnTo>
                <a:close/>
              </a:path>
            </a:pathLst>
          </a:custGeom>
          <a:blipFill>
            <a:blip r:embed="rId5"/>
            <a:stretch>
              <a:fillRect l="0" t="0" r="0" b="0"/>
            </a:stretch>
          </a:blipFill>
        </p:spPr>
      </p:sp>
      <p:sp>
        <p:nvSpPr>
          <p:cNvPr name="Freeform 6" id="6"/>
          <p:cNvSpPr/>
          <p:nvPr/>
        </p:nvSpPr>
        <p:spPr>
          <a:xfrm flipH="false" flipV="false" rot="0">
            <a:off x="-334602" y="8174755"/>
            <a:ext cx="19741451" cy="7526428"/>
          </a:xfrm>
          <a:custGeom>
            <a:avLst/>
            <a:gdLst/>
            <a:ahLst/>
            <a:cxnLst/>
            <a:rect r="r" b="b" t="t" l="l"/>
            <a:pathLst>
              <a:path h="7526428" w="19741451">
                <a:moveTo>
                  <a:pt x="0" y="0"/>
                </a:moveTo>
                <a:lnTo>
                  <a:pt x="19741452" y="0"/>
                </a:lnTo>
                <a:lnTo>
                  <a:pt x="19741452" y="7526428"/>
                </a:lnTo>
                <a:lnTo>
                  <a:pt x="0" y="7526428"/>
                </a:lnTo>
                <a:lnTo>
                  <a:pt x="0" y="0"/>
                </a:lnTo>
                <a:close/>
              </a:path>
            </a:pathLst>
          </a:custGeom>
          <a:blipFill>
            <a:blip r:embed="rId6"/>
            <a:stretch>
              <a:fillRect l="0" t="0" r="0" b="0"/>
            </a:stretch>
          </a:blipFill>
        </p:spPr>
      </p:sp>
      <p:sp>
        <p:nvSpPr>
          <p:cNvPr name="Freeform 7" id="7"/>
          <p:cNvSpPr/>
          <p:nvPr/>
        </p:nvSpPr>
        <p:spPr>
          <a:xfrm flipH="false" flipV="false" rot="0">
            <a:off x="-751869" y="-1193253"/>
            <a:ext cx="5606396" cy="5445213"/>
          </a:xfrm>
          <a:custGeom>
            <a:avLst/>
            <a:gdLst/>
            <a:ahLst/>
            <a:cxnLst/>
            <a:rect r="r" b="b" t="t" l="l"/>
            <a:pathLst>
              <a:path h="5445213" w="5606396">
                <a:moveTo>
                  <a:pt x="0" y="0"/>
                </a:moveTo>
                <a:lnTo>
                  <a:pt x="5606397" y="0"/>
                </a:lnTo>
                <a:lnTo>
                  <a:pt x="5606397" y="5445213"/>
                </a:lnTo>
                <a:lnTo>
                  <a:pt x="0" y="5445213"/>
                </a:lnTo>
                <a:lnTo>
                  <a:pt x="0" y="0"/>
                </a:lnTo>
                <a:close/>
              </a:path>
            </a:pathLst>
          </a:custGeom>
          <a:blipFill>
            <a:blip r:embed="rId7"/>
            <a:stretch>
              <a:fillRect l="0" t="0" r="0" b="0"/>
            </a:stretch>
          </a:blipFill>
        </p:spPr>
      </p:sp>
      <p:sp>
        <p:nvSpPr>
          <p:cNvPr name="Freeform 8" id="8"/>
          <p:cNvSpPr/>
          <p:nvPr/>
        </p:nvSpPr>
        <p:spPr>
          <a:xfrm flipH="false" flipV="false" rot="336054">
            <a:off x="-1428569" y="1902883"/>
            <a:ext cx="11318805" cy="8658885"/>
          </a:xfrm>
          <a:custGeom>
            <a:avLst/>
            <a:gdLst/>
            <a:ahLst/>
            <a:cxnLst/>
            <a:rect r="r" b="b" t="t" l="l"/>
            <a:pathLst>
              <a:path h="8658885" w="11318805">
                <a:moveTo>
                  <a:pt x="0" y="0"/>
                </a:moveTo>
                <a:lnTo>
                  <a:pt x="11318804" y="0"/>
                </a:lnTo>
                <a:lnTo>
                  <a:pt x="11318804" y="8658886"/>
                </a:lnTo>
                <a:lnTo>
                  <a:pt x="0" y="8658886"/>
                </a:lnTo>
                <a:lnTo>
                  <a:pt x="0" y="0"/>
                </a:lnTo>
                <a:close/>
              </a:path>
            </a:pathLst>
          </a:custGeom>
          <a:blipFill>
            <a:blip r:embed="rId8"/>
            <a:stretch>
              <a:fillRect l="0" t="0" r="0" b="0"/>
            </a:stretch>
          </a:blipFill>
        </p:spPr>
      </p:sp>
      <p:sp>
        <p:nvSpPr>
          <p:cNvPr name="Freeform 9" id="9"/>
          <p:cNvSpPr/>
          <p:nvPr/>
        </p:nvSpPr>
        <p:spPr>
          <a:xfrm flipH="false" flipV="false" rot="0">
            <a:off x="10536371" y="3448972"/>
            <a:ext cx="9259952" cy="4873050"/>
          </a:xfrm>
          <a:custGeom>
            <a:avLst/>
            <a:gdLst/>
            <a:ahLst/>
            <a:cxnLst/>
            <a:rect r="r" b="b" t="t" l="l"/>
            <a:pathLst>
              <a:path h="4873050" w="9259952">
                <a:moveTo>
                  <a:pt x="0" y="0"/>
                </a:moveTo>
                <a:lnTo>
                  <a:pt x="9259952" y="0"/>
                </a:lnTo>
                <a:lnTo>
                  <a:pt x="9259952" y="4873049"/>
                </a:lnTo>
                <a:lnTo>
                  <a:pt x="0" y="4873049"/>
                </a:lnTo>
                <a:lnTo>
                  <a:pt x="0" y="0"/>
                </a:lnTo>
                <a:close/>
              </a:path>
            </a:pathLst>
          </a:custGeom>
          <a:blipFill>
            <a:blip r:embed="rId9"/>
            <a:stretch>
              <a:fillRect l="0" t="0" r="0" b="0"/>
            </a:stretch>
          </a:blipFill>
        </p:spPr>
      </p:sp>
      <p:sp>
        <p:nvSpPr>
          <p:cNvPr name="Freeform 10" id="10"/>
          <p:cNvSpPr/>
          <p:nvPr/>
        </p:nvSpPr>
        <p:spPr>
          <a:xfrm flipH="false" flipV="false" rot="1700720">
            <a:off x="245963" y="6674892"/>
            <a:ext cx="2099263" cy="2975723"/>
          </a:xfrm>
          <a:custGeom>
            <a:avLst/>
            <a:gdLst/>
            <a:ahLst/>
            <a:cxnLst/>
            <a:rect r="r" b="b" t="t" l="l"/>
            <a:pathLst>
              <a:path h="2975723" w="2099263">
                <a:moveTo>
                  <a:pt x="0" y="0"/>
                </a:moveTo>
                <a:lnTo>
                  <a:pt x="2099264" y="0"/>
                </a:lnTo>
                <a:lnTo>
                  <a:pt x="2099264" y="2975724"/>
                </a:lnTo>
                <a:lnTo>
                  <a:pt x="0" y="2975724"/>
                </a:lnTo>
                <a:lnTo>
                  <a:pt x="0" y="0"/>
                </a:lnTo>
                <a:close/>
              </a:path>
            </a:pathLst>
          </a:custGeom>
          <a:blipFill>
            <a:blip r:embed="rId10"/>
            <a:stretch>
              <a:fillRect l="0" t="0" r="0" b="0"/>
            </a:stretch>
          </a:blipFill>
        </p:spPr>
      </p:sp>
      <p:sp>
        <p:nvSpPr>
          <p:cNvPr name="Freeform 11" id="11"/>
          <p:cNvSpPr/>
          <p:nvPr/>
        </p:nvSpPr>
        <p:spPr>
          <a:xfrm flipH="false" flipV="false" rot="0">
            <a:off x="16688389" y="3683780"/>
            <a:ext cx="2389262" cy="5097091"/>
          </a:xfrm>
          <a:custGeom>
            <a:avLst/>
            <a:gdLst/>
            <a:ahLst/>
            <a:cxnLst/>
            <a:rect r="r" b="b" t="t" l="l"/>
            <a:pathLst>
              <a:path h="5097091" w="2389262">
                <a:moveTo>
                  <a:pt x="0" y="0"/>
                </a:moveTo>
                <a:lnTo>
                  <a:pt x="2389262" y="0"/>
                </a:lnTo>
                <a:lnTo>
                  <a:pt x="2389262" y="5097092"/>
                </a:lnTo>
                <a:lnTo>
                  <a:pt x="0" y="5097092"/>
                </a:lnTo>
                <a:lnTo>
                  <a:pt x="0" y="0"/>
                </a:lnTo>
                <a:close/>
              </a:path>
            </a:pathLst>
          </a:custGeom>
          <a:blipFill>
            <a:blip r:embed="rId11"/>
            <a:stretch>
              <a:fillRect l="0" t="0" r="0" b="0"/>
            </a:stretch>
          </a:blipFill>
        </p:spPr>
      </p:sp>
      <p:sp>
        <p:nvSpPr>
          <p:cNvPr name="Freeform 12" id="12"/>
          <p:cNvSpPr/>
          <p:nvPr/>
        </p:nvSpPr>
        <p:spPr>
          <a:xfrm flipH="false" flipV="false" rot="0">
            <a:off x="14455947" y="7991576"/>
            <a:ext cx="4852116" cy="2533449"/>
          </a:xfrm>
          <a:custGeom>
            <a:avLst/>
            <a:gdLst/>
            <a:ahLst/>
            <a:cxnLst/>
            <a:rect r="r" b="b" t="t" l="l"/>
            <a:pathLst>
              <a:path h="2533449" w="4852116">
                <a:moveTo>
                  <a:pt x="0" y="0"/>
                </a:moveTo>
                <a:lnTo>
                  <a:pt x="4852115" y="0"/>
                </a:lnTo>
                <a:lnTo>
                  <a:pt x="4852115" y="2533448"/>
                </a:lnTo>
                <a:lnTo>
                  <a:pt x="0" y="2533448"/>
                </a:lnTo>
                <a:lnTo>
                  <a:pt x="0" y="0"/>
                </a:lnTo>
                <a:close/>
              </a:path>
            </a:pathLst>
          </a:custGeom>
          <a:blipFill>
            <a:blip r:embed="rId12"/>
            <a:stretch>
              <a:fillRect l="0" t="0" r="0" b="0"/>
            </a:stretch>
          </a:blipFill>
        </p:spPr>
      </p:sp>
      <p:sp>
        <p:nvSpPr>
          <p:cNvPr name="Freeform 13" id="13"/>
          <p:cNvSpPr/>
          <p:nvPr/>
        </p:nvSpPr>
        <p:spPr>
          <a:xfrm flipH="false" flipV="false" rot="0">
            <a:off x="13580444" y="8388433"/>
            <a:ext cx="4852116" cy="2533449"/>
          </a:xfrm>
          <a:custGeom>
            <a:avLst/>
            <a:gdLst/>
            <a:ahLst/>
            <a:cxnLst/>
            <a:rect r="r" b="b" t="t" l="l"/>
            <a:pathLst>
              <a:path h="2533449" w="4852116">
                <a:moveTo>
                  <a:pt x="0" y="0"/>
                </a:moveTo>
                <a:lnTo>
                  <a:pt x="4852116" y="0"/>
                </a:lnTo>
                <a:lnTo>
                  <a:pt x="4852116" y="2533448"/>
                </a:lnTo>
                <a:lnTo>
                  <a:pt x="0" y="2533448"/>
                </a:lnTo>
                <a:lnTo>
                  <a:pt x="0" y="0"/>
                </a:lnTo>
                <a:close/>
              </a:path>
            </a:pathLst>
          </a:custGeom>
          <a:blipFill>
            <a:blip r:embed="rId12"/>
            <a:stretch>
              <a:fillRect l="0" t="0" r="0" b="0"/>
            </a:stretch>
          </a:blipFill>
        </p:spPr>
      </p:sp>
      <p:sp>
        <p:nvSpPr>
          <p:cNvPr name="Freeform 14" id="14"/>
          <p:cNvSpPr/>
          <p:nvPr/>
        </p:nvSpPr>
        <p:spPr>
          <a:xfrm flipH="false" flipV="false" rot="0">
            <a:off x="6084725" y="1179735"/>
            <a:ext cx="6902798" cy="7473502"/>
          </a:xfrm>
          <a:custGeom>
            <a:avLst/>
            <a:gdLst/>
            <a:ahLst/>
            <a:cxnLst/>
            <a:rect r="r" b="b" t="t" l="l"/>
            <a:pathLst>
              <a:path h="7473502" w="6902798">
                <a:moveTo>
                  <a:pt x="0" y="0"/>
                </a:moveTo>
                <a:lnTo>
                  <a:pt x="6902798" y="0"/>
                </a:lnTo>
                <a:lnTo>
                  <a:pt x="6902798" y="7473502"/>
                </a:lnTo>
                <a:lnTo>
                  <a:pt x="0" y="747350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5" id="15"/>
          <p:cNvSpPr/>
          <p:nvPr/>
        </p:nvSpPr>
        <p:spPr>
          <a:xfrm flipH="true" flipV="false" rot="0">
            <a:off x="11687576" y="1028700"/>
            <a:ext cx="1573054" cy="1673730"/>
          </a:xfrm>
          <a:custGeom>
            <a:avLst/>
            <a:gdLst/>
            <a:ahLst/>
            <a:cxnLst/>
            <a:rect r="r" b="b" t="t" l="l"/>
            <a:pathLst>
              <a:path h="1673730" w="1573054">
                <a:moveTo>
                  <a:pt x="1573055" y="0"/>
                </a:moveTo>
                <a:lnTo>
                  <a:pt x="0" y="0"/>
                </a:lnTo>
                <a:lnTo>
                  <a:pt x="0" y="1673730"/>
                </a:lnTo>
                <a:lnTo>
                  <a:pt x="1573055" y="1673730"/>
                </a:lnTo>
                <a:lnTo>
                  <a:pt x="1573055" y="0"/>
                </a:lnTo>
                <a:close/>
              </a:path>
            </a:pathLst>
          </a:custGeom>
          <a:blipFill>
            <a:blip r:embed="rId15"/>
            <a:stretch>
              <a:fillRect l="0" t="0" r="0" b="0"/>
            </a:stretch>
          </a:blipFill>
        </p:spPr>
      </p:sp>
      <p:sp>
        <p:nvSpPr>
          <p:cNvPr name="Freeform 16" id="16"/>
          <p:cNvSpPr/>
          <p:nvPr/>
        </p:nvSpPr>
        <p:spPr>
          <a:xfrm flipH="false" flipV="false" rot="336054">
            <a:off x="6475339" y="8043527"/>
            <a:ext cx="2256282" cy="3223260"/>
          </a:xfrm>
          <a:custGeom>
            <a:avLst/>
            <a:gdLst/>
            <a:ahLst/>
            <a:cxnLst/>
            <a:rect r="r" b="b" t="t" l="l"/>
            <a:pathLst>
              <a:path h="3223260" w="2256282">
                <a:moveTo>
                  <a:pt x="0" y="0"/>
                </a:moveTo>
                <a:lnTo>
                  <a:pt x="2256282" y="0"/>
                </a:lnTo>
                <a:lnTo>
                  <a:pt x="2256282" y="3223260"/>
                </a:lnTo>
                <a:lnTo>
                  <a:pt x="0" y="3223260"/>
                </a:lnTo>
                <a:lnTo>
                  <a:pt x="0" y="0"/>
                </a:lnTo>
                <a:close/>
              </a:path>
            </a:pathLst>
          </a:custGeom>
          <a:blipFill>
            <a:blip r:embed="rId16"/>
            <a:stretch>
              <a:fillRect l="0" t="0" r="0" b="0"/>
            </a:stretch>
          </a:blipFill>
        </p:spPr>
      </p:sp>
      <p:sp>
        <p:nvSpPr>
          <p:cNvPr name="TextBox 17" id="17"/>
          <p:cNvSpPr txBox="true"/>
          <p:nvPr/>
        </p:nvSpPr>
        <p:spPr>
          <a:xfrm rot="0">
            <a:off x="6852055" y="4337540"/>
            <a:ext cx="5368137" cy="3342608"/>
          </a:xfrm>
          <a:prstGeom prst="rect">
            <a:avLst/>
          </a:prstGeom>
        </p:spPr>
        <p:txBody>
          <a:bodyPr anchor="t" rtlCol="false" tIns="0" lIns="0" bIns="0" rIns="0">
            <a:spAutoFit/>
          </a:bodyPr>
          <a:lstStyle/>
          <a:p>
            <a:pPr algn="ctr">
              <a:lnSpc>
                <a:spcPts val="3354"/>
              </a:lnSpc>
            </a:pPr>
            <a:r>
              <a:rPr lang="en-US" sz="2600" spc="117">
                <a:solidFill>
                  <a:srgbClr val="000000"/>
                </a:solidFill>
                <a:latin typeface="DM Sans"/>
                <a:ea typeface="DM Sans"/>
                <a:cs typeface="DM Sans"/>
                <a:sym typeface="DM Sans"/>
              </a:rPr>
              <a:t>Christmas is celebrated on December 25th and commemorates the birth of Jesus Christ in Christianity. While its origins are religious, Christmas has become a widely recognized holiday with cultural and social significance.</a:t>
            </a:r>
          </a:p>
        </p:txBody>
      </p:sp>
      <p:sp>
        <p:nvSpPr>
          <p:cNvPr name="TextBox 18" id="18"/>
          <p:cNvSpPr txBox="true"/>
          <p:nvPr/>
        </p:nvSpPr>
        <p:spPr>
          <a:xfrm rot="0">
            <a:off x="6399242" y="2499155"/>
            <a:ext cx="5771689" cy="1485900"/>
          </a:xfrm>
          <a:prstGeom prst="rect">
            <a:avLst/>
          </a:prstGeom>
        </p:spPr>
        <p:txBody>
          <a:bodyPr anchor="t" rtlCol="false" tIns="0" lIns="0" bIns="0" rIns="0">
            <a:spAutoFit/>
          </a:bodyPr>
          <a:lstStyle/>
          <a:p>
            <a:pPr algn="ctr">
              <a:lnSpc>
                <a:spcPts val="5879"/>
              </a:lnSpc>
            </a:pPr>
            <a:r>
              <a:rPr lang="en-US" sz="4899" spc="568">
                <a:solidFill>
                  <a:srgbClr val="26484F"/>
                </a:solidFill>
                <a:latin typeface="Sunday"/>
                <a:ea typeface="Sunday"/>
                <a:cs typeface="Sunday"/>
                <a:sym typeface="Sunday"/>
              </a:rPr>
              <a:t>The Origin of Christmas</a:t>
            </a:r>
          </a:p>
        </p:txBody>
      </p:sp>
      <p:sp>
        <p:nvSpPr>
          <p:cNvPr name="Freeform 19" id="19"/>
          <p:cNvSpPr/>
          <p:nvPr/>
        </p:nvSpPr>
        <p:spPr>
          <a:xfrm flipH="false" flipV="false" rot="0">
            <a:off x="-3756496" y="-3848206"/>
            <a:ext cx="16230600" cy="5572506"/>
          </a:xfrm>
          <a:custGeom>
            <a:avLst/>
            <a:gdLst/>
            <a:ahLst/>
            <a:cxnLst/>
            <a:rect r="r" b="b" t="t" l="l"/>
            <a:pathLst>
              <a:path h="5572506" w="16230600">
                <a:moveTo>
                  <a:pt x="0" y="0"/>
                </a:moveTo>
                <a:lnTo>
                  <a:pt x="16230600" y="0"/>
                </a:lnTo>
                <a:lnTo>
                  <a:pt x="16230600" y="5572506"/>
                </a:lnTo>
                <a:lnTo>
                  <a:pt x="0" y="5572506"/>
                </a:lnTo>
                <a:lnTo>
                  <a:pt x="0" y="0"/>
                </a:lnTo>
                <a:close/>
              </a:path>
            </a:pathLst>
          </a:custGeom>
          <a:blipFill>
            <a:blip r:embed="rId17"/>
            <a:stretch>
              <a:fillRect l="0" t="0" r="0" b="0"/>
            </a:stretch>
          </a:blipFill>
        </p:spPr>
      </p:sp>
      <p:sp>
        <p:nvSpPr>
          <p:cNvPr name="Freeform 20" id="20"/>
          <p:cNvSpPr/>
          <p:nvPr/>
        </p:nvSpPr>
        <p:spPr>
          <a:xfrm flipH="true" flipV="false" rot="688597">
            <a:off x="13398421" y="-1599778"/>
            <a:ext cx="6967167" cy="4772510"/>
          </a:xfrm>
          <a:custGeom>
            <a:avLst/>
            <a:gdLst/>
            <a:ahLst/>
            <a:cxnLst/>
            <a:rect r="r" b="b" t="t" l="l"/>
            <a:pathLst>
              <a:path h="4772510" w="6967167">
                <a:moveTo>
                  <a:pt x="6967167" y="0"/>
                </a:moveTo>
                <a:lnTo>
                  <a:pt x="0" y="0"/>
                </a:lnTo>
                <a:lnTo>
                  <a:pt x="0" y="4772509"/>
                </a:lnTo>
                <a:lnTo>
                  <a:pt x="6967167" y="4772509"/>
                </a:lnTo>
                <a:lnTo>
                  <a:pt x="6967167" y="0"/>
                </a:lnTo>
                <a:close/>
              </a:path>
            </a:pathLst>
          </a:custGeom>
          <a:blipFill>
            <a:blip r:embed="rId18"/>
            <a:stretch>
              <a:fillRect l="0" t="0" r="0" b="0"/>
            </a:stretch>
          </a:blipFill>
        </p:spPr>
      </p:sp>
      <p:sp>
        <p:nvSpPr>
          <p:cNvPr name="Freeform 21" id="21"/>
          <p:cNvSpPr/>
          <p:nvPr/>
        </p:nvSpPr>
        <p:spPr>
          <a:xfrm flipH="false" flipV="false" rot="0">
            <a:off x="314615" y="1529354"/>
            <a:ext cx="6261216" cy="4077617"/>
          </a:xfrm>
          <a:custGeom>
            <a:avLst/>
            <a:gdLst/>
            <a:ahLst/>
            <a:cxnLst/>
            <a:rect r="r" b="b" t="t" l="l"/>
            <a:pathLst>
              <a:path h="4077617" w="6261216">
                <a:moveTo>
                  <a:pt x="0" y="0"/>
                </a:moveTo>
                <a:lnTo>
                  <a:pt x="6261215" y="0"/>
                </a:lnTo>
                <a:lnTo>
                  <a:pt x="6261215" y="4077616"/>
                </a:lnTo>
                <a:lnTo>
                  <a:pt x="0" y="4077616"/>
                </a:lnTo>
                <a:lnTo>
                  <a:pt x="0" y="0"/>
                </a:lnTo>
                <a:close/>
              </a:path>
            </a:pathLst>
          </a:custGeom>
          <a:blipFill>
            <a:blip r:embed="rId19"/>
            <a:stretch>
              <a:fillRect l="0" t="0" r="0" b="0"/>
            </a:stretch>
          </a:blipFill>
        </p:spPr>
      </p:sp>
      <p:sp>
        <p:nvSpPr>
          <p:cNvPr name="Freeform 22" id="22"/>
          <p:cNvSpPr/>
          <p:nvPr/>
        </p:nvSpPr>
        <p:spPr>
          <a:xfrm flipH="false" flipV="false" rot="0">
            <a:off x="13535107" y="-393836"/>
            <a:ext cx="6261216" cy="4077617"/>
          </a:xfrm>
          <a:custGeom>
            <a:avLst/>
            <a:gdLst/>
            <a:ahLst/>
            <a:cxnLst/>
            <a:rect r="r" b="b" t="t" l="l"/>
            <a:pathLst>
              <a:path h="4077617" w="6261216">
                <a:moveTo>
                  <a:pt x="0" y="0"/>
                </a:moveTo>
                <a:lnTo>
                  <a:pt x="6261216" y="0"/>
                </a:lnTo>
                <a:lnTo>
                  <a:pt x="6261216" y="4077616"/>
                </a:lnTo>
                <a:lnTo>
                  <a:pt x="0" y="4077616"/>
                </a:lnTo>
                <a:lnTo>
                  <a:pt x="0" y="0"/>
                </a:lnTo>
                <a:close/>
              </a:path>
            </a:pathLst>
          </a:custGeom>
          <a:blipFill>
            <a:blip r:embed="rId19"/>
            <a:stretch>
              <a:fillRect l="0" t="0" r="0" b="0"/>
            </a:stretch>
          </a:blipFill>
        </p:spPr>
      </p:sp>
      <p:sp>
        <p:nvSpPr>
          <p:cNvPr name="Freeform 23" id="23"/>
          <p:cNvSpPr/>
          <p:nvPr/>
        </p:nvSpPr>
        <p:spPr>
          <a:xfrm flipH="false" flipV="false" rot="0">
            <a:off x="11575922" y="7326332"/>
            <a:ext cx="2134401" cy="2006337"/>
          </a:xfrm>
          <a:custGeom>
            <a:avLst/>
            <a:gdLst/>
            <a:ahLst/>
            <a:cxnLst/>
            <a:rect r="r" b="b" t="t" l="l"/>
            <a:pathLst>
              <a:path h="2006337" w="2134401">
                <a:moveTo>
                  <a:pt x="0" y="0"/>
                </a:moveTo>
                <a:lnTo>
                  <a:pt x="2134401" y="0"/>
                </a:lnTo>
                <a:lnTo>
                  <a:pt x="2134401" y="2006337"/>
                </a:lnTo>
                <a:lnTo>
                  <a:pt x="0" y="2006337"/>
                </a:lnTo>
                <a:lnTo>
                  <a:pt x="0" y="0"/>
                </a:lnTo>
                <a:close/>
              </a:path>
            </a:pathLst>
          </a:custGeom>
          <a:blipFill>
            <a:blip r:embed="rId20"/>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5260" r="0" b="-126015"/>
            </a:stretch>
          </a:blipFill>
        </p:spPr>
      </p:sp>
      <p:sp>
        <p:nvSpPr>
          <p:cNvPr name="Freeform 3" id="3"/>
          <p:cNvSpPr/>
          <p:nvPr/>
        </p:nvSpPr>
        <p:spPr>
          <a:xfrm flipH="false" flipV="false" rot="0">
            <a:off x="22390" y="1028700"/>
            <a:ext cx="19468643" cy="7909136"/>
          </a:xfrm>
          <a:custGeom>
            <a:avLst/>
            <a:gdLst/>
            <a:ahLst/>
            <a:cxnLst/>
            <a:rect r="r" b="b" t="t" l="l"/>
            <a:pathLst>
              <a:path h="7909136" w="19468643">
                <a:moveTo>
                  <a:pt x="0" y="0"/>
                </a:moveTo>
                <a:lnTo>
                  <a:pt x="19468642" y="0"/>
                </a:lnTo>
                <a:lnTo>
                  <a:pt x="19468642" y="7909136"/>
                </a:lnTo>
                <a:lnTo>
                  <a:pt x="0" y="7909136"/>
                </a:lnTo>
                <a:lnTo>
                  <a:pt x="0" y="0"/>
                </a:lnTo>
                <a:close/>
              </a:path>
            </a:pathLst>
          </a:custGeom>
          <a:blipFill>
            <a:blip r:embed="rId3"/>
            <a:stretch>
              <a:fillRect l="0" t="0" r="0" b="0"/>
            </a:stretch>
          </a:blipFill>
        </p:spPr>
      </p:sp>
      <p:sp>
        <p:nvSpPr>
          <p:cNvPr name="Freeform 4" id="4"/>
          <p:cNvSpPr/>
          <p:nvPr/>
        </p:nvSpPr>
        <p:spPr>
          <a:xfrm flipH="false" flipV="false" rot="0">
            <a:off x="14934638" y="-3838377"/>
            <a:ext cx="5072720" cy="11518001"/>
          </a:xfrm>
          <a:custGeom>
            <a:avLst/>
            <a:gdLst/>
            <a:ahLst/>
            <a:cxnLst/>
            <a:rect r="r" b="b" t="t" l="l"/>
            <a:pathLst>
              <a:path h="11518001" w="5072720">
                <a:moveTo>
                  <a:pt x="0" y="0"/>
                </a:moveTo>
                <a:lnTo>
                  <a:pt x="5072719" y="0"/>
                </a:lnTo>
                <a:lnTo>
                  <a:pt x="5072719" y="11518001"/>
                </a:lnTo>
                <a:lnTo>
                  <a:pt x="0" y="11518001"/>
                </a:lnTo>
                <a:lnTo>
                  <a:pt x="0" y="0"/>
                </a:lnTo>
                <a:close/>
              </a:path>
            </a:pathLst>
          </a:custGeom>
          <a:blipFill>
            <a:blip r:embed="rId4"/>
            <a:stretch>
              <a:fillRect l="0" t="0" r="0" b="0"/>
            </a:stretch>
          </a:blipFill>
        </p:spPr>
      </p:sp>
      <p:sp>
        <p:nvSpPr>
          <p:cNvPr name="Freeform 5" id="5"/>
          <p:cNvSpPr/>
          <p:nvPr/>
        </p:nvSpPr>
        <p:spPr>
          <a:xfrm flipH="false" flipV="false" rot="0">
            <a:off x="-250419" y="7501292"/>
            <a:ext cx="19741451" cy="7526428"/>
          </a:xfrm>
          <a:custGeom>
            <a:avLst/>
            <a:gdLst/>
            <a:ahLst/>
            <a:cxnLst/>
            <a:rect r="r" b="b" t="t" l="l"/>
            <a:pathLst>
              <a:path h="7526428" w="19741451">
                <a:moveTo>
                  <a:pt x="0" y="0"/>
                </a:moveTo>
                <a:lnTo>
                  <a:pt x="19741451" y="0"/>
                </a:lnTo>
                <a:lnTo>
                  <a:pt x="19741451" y="7526428"/>
                </a:lnTo>
                <a:lnTo>
                  <a:pt x="0" y="7526428"/>
                </a:lnTo>
                <a:lnTo>
                  <a:pt x="0" y="0"/>
                </a:lnTo>
                <a:close/>
              </a:path>
            </a:pathLst>
          </a:custGeom>
          <a:blipFill>
            <a:blip r:embed="rId5"/>
            <a:stretch>
              <a:fillRect l="0" t="0" r="0" b="0"/>
            </a:stretch>
          </a:blipFill>
        </p:spPr>
      </p:sp>
      <p:sp>
        <p:nvSpPr>
          <p:cNvPr name="Freeform 6" id="6"/>
          <p:cNvSpPr/>
          <p:nvPr/>
        </p:nvSpPr>
        <p:spPr>
          <a:xfrm flipH="false" flipV="false" rot="0">
            <a:off x="-317448" y="-582738"/>
            <a:ext cx="5606396" cy="5445213"/>
          </a:xfrm>
          <a:custGeom>
            <a:avLst/>
            <a:gdLst/>
            <a:ahLst/>
            <a:cxnLst/>
            <a:rect r="r" b="b" t="t" l="l"/>
            <a:pathLst>
              <a:path h="5445213" w="5606396">
                <a:moveTo>
                  <a:pt x="0" y="0"/>
                </a:moveTo>
                <a:lnTo>
                  <a:pt x="5606396" y="0"/>
                </a:lnTo>
                <a:lnTo>
                  <a:pt x="5606396" y="5445213"/>
                </a:lnTo>
                <a:lnTo>
                  <a:pt x="0" y="5445213"/>
                </a:lnTo>
                <a:lnTo>
                  <a:pt x="0" y="0"/>
                </a:lnTo>
                <a:close/>
              </a:path>
            </a:pathLst>
          </a:custGeom>
          <a:blipFill>
            <a:blip r:embed="rId6"/>
            <a:stretch>
              <a:fillRect l="0" t="0" r="0" b="0"/>
            </a:stretch>
          </a:blipFill>
        </p:spPr>
      </p:sp>
      <p:sp>
        <p:nvSpPr>
          <p:cNvPr name="Freeform 7" id="7"/>
          <p:cNvSpPr/>
          <p:nvPr/>
        </p:nvSpPr>
        <p:spPr>
          <a:xfrm flipH="false" flipV="false" rot="0">
            <a:off x="14687591" y="-1125797"/>
            <a:ext cx="3805110" cy="5006724"/>
          </a:xfrm>
          <a:custGeom>
            <a:avLst/>
            <a:gdLst/>
            <a:ahLst/>
            <a:cxnLst/>
            <a:rect r="r" b="b" t="t" l="l"/>
            <a:pathLst>
              <a:path h="5006724" w="3805110">
                <a:moveTo>
                  <a:pt x="0" y="0"/>
                </a:moveTo>
                <a:lnTo>
                  <a:pt x="3805110" y="0"/>
                </a:lnTo>
                <a:lnTo>
                  <a:pt x="3805110" y="5006724"/>
                </a:lnTo>
                <a:lnTo>
                  <a:pt x="0" y="5006724"/>
                </a:lnTo>
                <a:lnTo>
                  <a:pt x="0" y="0"/>
                </a:lnTo>
                <a:close/>
              </a:path>
            </a:pathLst>
          </a:custGeom>
          <a:blipFill>
            <a:blip r:embed="rId7"/>
            <a:stretch>
              <a:fillRect l="0" t="0" r="0" b="0"/>
            </a:stretch>
          </a:blipFill>
        </p:spPr>
      </p:sp>
      <p:sp>
        <p:nvSpPr>
          <p:cNvPr name="Freeform 8" id="8"/>
          <p:cNvSpPr/>
          <p:nvPr/>
        </p:nvSpPr>
        <p:spPr>
          <a:xfrm flipH="false" flipV="false" rot="0">
            <a:off x="3312748" y="2594954"/>
            <a:ext cx="2538797" cy="5416101"/>
          </a:xfrm>
          <a:custGeom>
            <a:avLst/>
            <a:gdLst/>
            <a:ahLst/>
            <a:cxnLst/>
            <a:rect r="r" b="b" t="t" l="l"/>
            <a:pathLst>
              <a:path h="5416101" w="2538797">
                <a:moveTo>
                  <a:pt x="0" y="0"/>
                </a:moveTo>
                <a:lnTo>
                  <a:pt x="2538798" y="0"/>
                </a:lnTo>
                <a:lnTo>
                  <a:pt x="2538798" y="5416101"/>
                </a:lnTo>
                <a:lnTo>
                  <a:pt x="0" y="5416101"/>
                </a:lnTo>
                <a:lnTo>
                  <a:pt x="0" y="0"/>
                </a:lnTo>
                <a:close/>
              </a:path>
            </a:pathLst>
          </a:custGeom>
          <a:blipFill>
            <a:blip r:embed="rId8"/>
            <a:stretch>
              <a:fillRect l="0" t="0" r="0" b="0"/>
            </a:stretch>
          </a:blipFill>
        </p:spPr>
      </p:sp>
      <p:sp>
        <p:nvSpPr>
          <p:cNvPr name="Freeform 9" id="9"/>
          <p:cNvSpPr/>
          <p:nvPr/>
        </p:nvSpPr>
        <p:spPr>
          <a:xfrm flipH="false" flipV="false" rot="0">
            <a:off x="1186551" y="1028700"/>
            <a:ext cx="3759497" cy="8020261"/>
          </a:xfrm>
          <a:custGeom>
            <a:avLst/>
            <a:gdLst/>
            <a:ahLst/>
            <a:cxnLst/>
            <a:rect r="r" b="b" t="t" l="l"/>
            <a:pathLst>
              <a:path h="8020261" w="3759497">
                <a:moveTo>
                  <a:pt x="0" y="0"/>
                </a:moveTo>
                <a:lnTo>
                  <a:pt x="3759497" y="0"/>
                </a:lnTo>
                <a:lnTo>
                  <a:pt x="3759497" y="8020261"/>
                </a:lnTo>
                <a:lnTo>
                  <a:pt x="0" y="8020261"/>
                </a:lnTo>
                <a:lnTo>
                  <a:pt x="0" y="0"/>
                </a:lnTo>
                <a:close/>
              </a:path>
            </a:pathLst>
          </a:custGeom>
          <a:blipFill>
            <a:blip r:embed="rId8"/>
            <a:stretch>
              <a:fillRect l="0" t="0" r="0" b="0"/>
            </a:stretch>
          </a:blipFill>
        </p:spPr>
      </p:sp>
      <p:sp>
        <p:nvSpPr>
          <p:cNvPr name="Freeform 10" id="10"/>
          <p:cNvSpPr/>
          <p:nvPr/>
        </p:nvSpPr>
        <p:spPr>
          <a:xfrm flipH="false" flipV="false" rot="0">
            <a:off x="5008082" y="1338392"/>
            <a:ext cx="8165710" cy="7289752"/>
          </a:xfrm>
          <a:custGeom>
            <a:avLst/>
            <a:gdLst/>
            <a:ahLst/>
            <a:cxnLst/>
            <a:rect r="r" b="b" t="t" l="l"/>
            <a:pathLst>
              <a:path h="7289752" w="8165710">
                <a:moveTo>
                  <a:pt x="0" y="0"/>
                </a:moveTo>
                <a:lnTo>
                  <a:pt x="8165710" y="0"/>
                </a:lnTo>
                <a:lnTo>
                  <a:pt x="8165710" y="7289752"/>
                </a:lnTo>
                <a:lnTo>
                  <a:pt x="0" y="728975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1" id="11"/>
          <p:cNvSpPr txBox="true"/>
          <p:nvPr/>
        </p:nvSpPr>
        <p:spPr>
          <a:xfrm rot="0">
            <a:off x="5789651" y="4508215"/>
            <a:ext cx="6243639" cy="3342608"/>
          </a:xfrm>
          <a:prstGeom prst="rect">
            <a:avLst/>
          </a:prstGeom>
        </p:spPr>
        <p:txBody>
          <a:bodyPr anchor="t" rtlCol="false" tIns="0" lIns="0" bIns="0" rIns="0">
            <a:spAutoFit/>
          </a:bodyPr>
          <a:lstStyle/>
          <a:p>
            <a:pPr algn="ctr">
              <a:lnSpc>
                <a:spcPts val="3354"/>
              </a:lnSpc>
            </a:pPr>
            <a:r>
              <a:rPr lang="en-US" sz="2600" spc="117">
                <a:solidFill>
                  <a:srgbClr val="000000"/>
                </a:solidFill>
                <a:latin typeface="DM Sans"/>
                <a:ea typeface="DM Sans"/>
                <a:cs typeface="DM Sans"/>
                <a:sym typeface="DM Sans"/>
              </a:rPr>
              <a:t>Christmas is more than a holiday, it symbolizes love, generosity, and joy. It’s a time when families and friends come together to celebrate, exchange gifts, and spread kindness. The spirit of Christmas reminds us to cherish what we have and share with others.</a:t>
            </a:r>
          </a:p>
        </p:txBody>
      </p:sp>
      <p:sp>
        <p:nvSpPr>
          <p:cNvPr name="TextBox 12" id="12"/>
          <p:cNvSpPr txBox="true"/>
          <p:nvPr/>
        </p:nvSpPr>
        <p:spPr>
          <a:xfrm rot="0">
            <a:off x="6088322" y="2669829"/>
            <a:ext cx="5771689" cy="1485900"/>
          </a:xfrm>
          <a:prstGeom prst="rect">
            <a:avLst/>
          </a:prstGeom>
        </p:spPr>
        <p:txBody>
          <a:bodyPr anchor="t" rtlCol="false" tIns="0" lIns="0" bIns="0" rIns="0">
            <a:spAutoFit/>
          </a:bodyPr>
          <a:lstStyle/>
          <a:p>
            <a:pPr algn="ctr">
              <a:lnSpc>
                <a:spcPts val="5879"/>
              </a:lnSpc>
            </a:pPr>
            <a:r>
              <a:rPr lang="en-US" sz="4899" spc="568">
                <a:solidFill>
                  <a:srgbClr val="26484F"/>
                </a:solidFill>
                <a:latin typeface="Sunday"/>
                <a:ea typeface="Sunday"/>
                <a:cs typeface="Sunday"/>
                <a:sym typeface="Sunday"/>
              </a:rPr>
              <a:t>The Meaning of Christmas</a:t>
            </a:r>
          </a:p>
        </p:txBody>
      </p:sp>
      <p:sp>
        <p:nvSpPr>
          <p:cNvPr name="Freeform 13" id="13"/>
          <p:cNvSpPr/>
          <p:nvPr/>
        </p:nvSpPr>
        <p:spPr>
          <a:xfrm flipH="false" flipV="false" rot="-902162">
            <a:off x="9750538" y="7580426"/>
            <a:ext cx="1743464" cy="2490663"/>
          </a:xfrm>
          <a:custGeom>
            <a:avLst/>
            <a:gdLst/>
            <a:ahLst/>
            <a:cxnLst/>
            <a:rect r="r" b="b" t="t" l="l"/>
            <a:pathLst>
              <a:path h="2490663" w="1743464">
                <a:moveTo>
                  <a:pt x="0" y="0"/>
                </a:moveTo>
                <a:lnTo>
                  <a:pt x="1743464" y="0"/>
                </a:lnTo>
                <a:lnTo>
                  <a:pt x="1743464" y="2490663"/>
                </a:lnTo>
                <a:lnTo>
                  <a:pt x="0" y="2490663"/>
                </a:lnTo>
                <a:lnTo>
                  <a:pt x="0" y="0"/>
                </a:lnTo>
                <a:close/>
              </a:path>
            </a:pathLst>
          </a:custGeom>
          <a:blipFill>
            <a:blip r:embed="rId11"/>
            <a:stretch>
              <a:fillRect l="0" t="0" r="0" b="0"/>
            </a:stretch>
          </a:blipFill>
        </p:spPr>
      </p:sp>
      <p:sp>
        <p:nvSpPr>
          <p:cNvPr name="Freeform 14" id="14"/>
          <p:cNvSpPr/>
          <p:nvPr/>
        </p:nvSpPr>
        <p:spPr>
          <a:xfrm flipH="true" flipV="false" rot="0">
            <a:off x="5918954" y="8659392"/>
            <a:ext cx="3171983" cy="2981664"/>
          </a:xfrm>
          <a:custGeom>
            <a:avLst/>
            <a:gdLst/>
            <a:ahLst/>
            <a:cxnLst/>
            <a:rect r="r" b="b" t="t" l="l"/>
            <a:pathLst>
              <a:path h="2981664" w="3171983">
                <a:moveTo>
                  <a:pt x="3171983" y="0"/>
                </a:moveTo>
                <a:lnTo>
                  <a:pt x="0" y="0"/>
                </a:lnTo>
                <a:lnTo>
                  <a:pt x="0" y="2981664"/>
                </a:lnTo>
                <a:lnTo>
                  <a:pt x="3171983" y="2981664"/>
                </a:lnTo>
                <a:lnTo>
                  <a:pt x="3171983" y="0"/>
                </a:lnTo>
                <a:close/>
              </a:path>
            </a:pathLst>
          </a:custGeom>
          <a:blipFill>
            <a:blip r:embed="rId12"/>
            <a:stretch>
              <a:fillRect l="0" t="0" r="0" b="0"/>
            </a:stretch>
          </a:blipFill>
        </p:spPr>
      </p:sp>
      <p:sp>
        <p:nvSpPr>
          <p:cNvPr name="Freeform 15" id="15"/>
          <p:cNvSpPr/>
          <p:nvPr/>
        </p:nvSpPr>
        <p:spPr>
          <a:xfrm flipH="true" flipV="false" rot="0">
            <a:off x="-4286368" y="1377565"/>
            <a:ext cx="11168906" cy="10624422"/>
          </a:xfrm>
          <a:custGeom>
            <a:avLst/>
            <a:gdLst/>
            <a:ahLst/>
            <a:cxnLst/>
            <a:rect r="r" b="b" t="t" l="l"/>
            <a:pathLst>
              <a:path h="10624422" w="11168906">
                <a:moveTo>
                  <a:pt x="11168906" y="0"/>
                </a:moveTo>
                <a:lnTo>
                  <a:pt x="0" y="0"/>
                </a:lnTo>
                <a:lnTo>
                  <a:pt x="0" y="10624422"/>
                </a:lnTo>
                <a:lnTo>
                  <a:pt x="11168906" y="10624422"/>
                </a:lnTo>
                <a:lnTo>
                  <a:pt x="11168906" y="0"/>
                </a:lnTo>
                <a:close/>
              </a:path>
            </a:pathLst>
          </a:custGeom>
          <a:blipFill>
            <a:blip r:embed="rId13"/>
            <a:stretch>
              <a:fillRect l="0" t="0" r="0" b="0"/>
            </a:stretch>
          </a:blipFill>
        </p:spPr>
      </p:sp>
      <p:sp>
        <p:nvSpPr>
          <p:cNvPr name="Freeform 16" id="16"/>
          <p:cNvSpPr/>
          <p:nvPr/>
        </p:nvSpPr>
        <p:spPr>
          <a:xfrm flipH="false" flipV="false" rot="0">
            <a:off x="796171" y="-4194941"/>
            <a:ext cx="16230600" cy="5572506"/>
          </a:xfrm>
          <a:custGeom>
            <a:avLst/>
            <a:gdLst/>
            <a:ahLst/>
            <a:cxnLst/>
            <a:rect r="r" b="b" t="t" l="l"/>
            <a:pathLst>
              <a:path h="5572506" w="16230600">
                <a:moveTo>
                  <a:pt x="0" y="0"/>
                </a:moveTo>
                <a:lnTo>
                  <a:pt x="16230600" y="0"/>
                </a:lnTo>
                <a:lnTo>
                  <a:pt x="16230600" y="5572506"/>
                </a:lnTo>
                <a:lnTo>
                  <a:pt x="0" y="5572506"/>
                </a:lnTo>
                <a:lnTo>
                  <a:pt x="0" y="0"/>
                </a:lnTo>
                <a:close/>
              </a:path>
            </a:pathLst>
          </a:custGeom>
          <a:blipFill>
            <a:blip r:embed="rId14"/>
            <a:stretch>
              <a:fillRect l="0" t="0" r="0" b="0"/>
            </a:stretch>
          </a:blipFill>
        </p:spPr>
      </p:sp>
      <p:sp>
        <p:nvSpPr>
          <p:cNvPr name="Freeform 17" id="17"/>
          <p:cNvSpPr/>
          <p:nvPr/>
        </p:nvSpPr>
        <p:spPr>
          <a:xfrm flipH="false" flipV="false" rot="0">
            <a:off x="11860011" y="7396912"/>
            <a:ext cx="7250736" cy="2383679"/>
          </a:xfrm>
          <a:custGeom>
            <a:avLst/>
            <a:gdLst/>
            <a:ahLst/>
            <a:cxnLst/>
            <a:rect r="r" b="b" t="t" l="l"/>
            <a:pathLst>
              <a:path h="2383679" w="7250736">
                <a:moveTo>
                  <a:pt x="0" y="0"/>
                </a:moveTo>
                <a:lnTo>
                  <a:pt x="7250735" y="0"/>
                </a:lnTo>
                <a:lnTo>
                  <a:pt x="7250735" y="2383680"/>
                </a:lnTo>
                <a:lnTo>
                  <a:pt x="0" y="2383680"/>
                </a:lnTo>
                <a:lnTo>
                  <a:pt x="0" y="0"/>
                </a:lnTo>
                <a:close/>
              </a:path>
            </a:pathLst>
          </a:custGeom>
          <a:blipFill>
            <a:blip r:embed="rId15"/>
            <a:stretch>
              <a:fillRect l="0" t="0" r="0" b="0"/>
            </a:stretch>
          </a:blipFill>
        </p:spPr>
      </p:sp>
      <p:sp>
        <p:nvSpPr>
          <p:cNvPr name="Freeform 18" id="18"/>
          <p:cNvSpPr/>
          <p:nvPr/>
        </p:nvSpPr>
        <p:spPr>
          <a:xfrm flipH="false" flipV="false" rot="0">
            <a:off x="12271415" y="662531"/>
            <a:ext cx="5724976" cy="8641474"/>
          </a:xfrm>
          <a:custGeom>
            <a:avLst/>
            <a:gdLst/>
            <a:ahLst/>
            <a:cxnLst/>
            <a:rect r="r" b="b" t="t" l="l"/>
            <a:pathLst>
              <a:path h="8641474" w="5724976">
                <a:moveTo>
                  <a:pt x="0" y="0"/>
                </a:moveTo>
                <a:lnTo>
                  <a:pt x="5724977" y="0"/>
                </a:lnTo>
                <a:lnTo>
                  <a:pt x="5724977" y="8641474"/>
                </a:lnTo>
                <a:lnTo>
                  <a:pt x="0" y="8641474"/>
                </a:lnTo>
                <a:lnTo>
                  <a:pt x="0" y="0"/>
                </a:lnTo>
                <a:close/>
              </a:path>
            </a:pathLst>
          </a:custGeom>
          <a:blipFill>
            <a:blip r:embed="rId16"/>
            <a:stretch>
              <a:fillRect l="0" t="0" r="0" b="0"/>
            </a:stretch>
          </a:blipFill>
        </p:spPr>
      </p:sp>
      <p:sp>
        <p:nvSpPr>
          <p:cNvPr name="Freeform 19" id="19"/>
          <p:cNvSpPr/>
          <p:nvPr/>
        </p:nvSpPr>
        <p:spPr>
          <a:xfrm flipH="false" flipV="false" rot="0">
            <a:off x="12673089" y="7326823"/>
            <a:ext cx="6170893" cy="3222025"/>
          </a:xfrm>
          <a:custGeom>
            <a:avLst/>
            <a:gdLst/>
            <a:ahLst/>
            <a:cxnLst/>
            <a:rect r="r" b="b" t="t" l="l"/>
            <a:pathLst>
              <a:path h="3222025" w="6170893">
                <a:moveTo>
                  <a:pt x="0" y="0"/>
                </a:moveTo>
                <a:lnTo>
                  <a:pt x="6170893" y="0"/>
                </a:lnTo>
                <a:lnTo>
                  <a:pt x="6170893" y="3222026"/>
                </a:lnTo>
                <a:lnTo>
                  <a:pt x="0" y="3222026"/>
                </a:lnTo>
                <a:lnTo>
                  <a:pt x="0" y="0"/>
                </a:lnTo>
                <a:close/>
              </a:path>
            </a:pathLst>
          </a:custGeom>
          <a:blipFill>
            <a:blip r:embed="rId17"/>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5260" r="0" b="-126015"/>
            </a:stretch>
          </a:blipFill>
        </p:spPr>
      </p:sp>
      <p:sp>
        <p:nvSpPr>
          <p:cNvPr name="Freeform 3" id="3"/>
          <p:cNvSpPr/>
          <p:nvPr/>
        </p:nvSpPr>
        <p:spPr>
          <a:xfrm flipH="false" flipV="false" rot="0">
            <a:off x="-397093" y="3042431"/>
            <a:ext cx="19528384" cy="1979785"/>
          </a:xfrm>
          <a:custGeom>
            <a:avLst/>
            <a:gdLst/>
            <a:ahLst/>
            <a:cxnLst/>
            <a:rect r="r" b="b" t="t" l="l"/>
            <a:pathLst>
              <a:path h="1979785" w="19528384">
                <a:moveTo>
                  <a:pt x="0" y="0"/>
                </a:moveTo>
                <a:lnTo>
                  <a:pt x="19528384" y="0"/>
                </a:lnTo>
                <a:lnTo>
                  <a:pt x="19528384" y="1979786"/>
                </a:lnTo>
                <a:lnTo>
                  <a:pt x="0" y="1979786"/>
                </a:lnTo>
                <a:lnTo>
                  <a:pt x="0" y="0"/>
                </a:lnTo>
                <a:close/>
              </a:path>
            </a:pathLst>
          </a:custGeom>
          <a:blipFill>
            <a:blip r:embed="rId3"/>
            <a:stretch>
              <a:fillRect l="0" t="0" r="0" b="-6447"/>
            </a:stretch>
          </a:blipFill>
        </p:spPr>
      </p:sp>
      <p:sp>
        <p:nvSpPr>
          <p:cNvPr name="Freeform 4" id="4"/>
          <p:cNvSpPr/>
          <p:nvPr/>
        </p:nvSpPr>
        <p:spPr>
          <a:xfrm flipH="false" flipV="false" rot="0">
            <a:off x="-333191" y="4497779"/>
            <a:ext cx="19741451" cy="7526428"/>
          </a:xfrm>
          <a:custGeom>
            <a:avLst/>
            <a:gdLst/>
            <a:ahLst/>
            <a:cxnLst/>
            <a:rect r="r" b="b" t="t" l="l"/>
            <a:pathLst>
              <a:path h="7526428" w="19741451">
                <a:moveTo>
                  <a:pt x="0" y="0"/>
                </a:moveTo>
                <a:lnTo>
                  <a:pt x="19741451" y="0"/>
                </a:lnTo>
                <a:lnTo>
                  <a:pt x="19741451" y="7526429"/>
                </a:lnTo>
                <a:lnTo>
                  <a:pt x="0" y="7526429"/>
                </a:lnTo>
                <a:lnTo>
                  <a:pt x="0" y="0"/>
                </a:lnTo>
                <a:close/>
              </a:path>
            </a:pathLst>
          </a:custGeom>
          <a:blipFill>
            <a:blip r:embed="rId4"/>
            <a:stretch>
              <a:fillRect l="0" t="0" r="0" b="0"/>
            </a:stretch>
          </a:blipFill>
        </p:spPr>
      </p:sp>
      <p:sp>
        <p:nvSpPr>
          <p:cNvPr name="Freeform 5" id="5"/>
          <p:cNvSpPr/>
          <p:nvPr/>
        </p:nvSpPr>
        <p:spPr>
          <a:xfrm flipH="false" flipV="false" rot="0">
            <a:off x="1090563" y="4032324"/>
            <a:ext cx="16553072" cy="5929009"/>
          </a:xfrm>
          <a:custGeom>
            <a:avLst/>
            <a:gdLst/>
            <a:ahLst/>
            <a:cxnLst/>
            <a:rect r="r" b="b" t="t" l="l"/>
            <a:pathLst>
              <a:path h="5929009" w="16553072">
                <a:moveTo>
                  <a:pt x="0" y="0"/>
                </a:moveTo>
                <a:lnTo>
                  <a:pt x="16553072" y="0"/>
                </a:lnTo>
                <a:lnTo>
                  <a:pt x="16553072" y="5929010"/>
                </a:lnTo>
                <a:lnTo>
                  <a:pt x="0" y="592901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130352">
            <a:off x="-1807640" y="-1566105"/>
            <a:ext cx="6967167" cy="4772510"/>
          </a:xfrm>
          <a:custGeom>
            <a:avLst/>
            <a:gdLst/>
            <a:ahLst/>
            <a:cxnLst/>
            <a:rect r="r" b="b" t="t" l="l"/>
            <a:pathLst>
              <a:path h="4772510" w="6967167">
                <a:moveTo>
                  <a:pt x="0" y="0"/>
                </a:moveTo>
                <a:lnTo>
                  <a:pt x="6967168" y="0"/>
                </a:lnTo>
                <a:lnTo>
                  <a:pt x="6967168" y="4772509"/>
                </a:lnTo>
                <a:lnTo>
                  <a:pt x="0" y="4772509"/>
                </a:lnTo>
                <a:lnTo>
                  <a:pt x="0" y="0"/>
                </a:lnTo>
                <a:close/>
              </a:path>
            </a:pathLst>
          </a:custGeom>
          <a:blipFill>
            <a:blip r:embed="rId7"/>
            <a:stretch>
              <a:fillRect l="0" t="0" r="0" b="0"/>
            </a:stretch>
          </a:blipFill>
        </p:spPr>
      </p:sp>
      <p:sp>
        <p:nvSpPr>
          <p:cNvPr name="Freeform 7" id="7"/>
          <p:cNvSpPr/>
          <p:nvPr/>
        </p:nvSpPr>
        <p:spPr>
          <a:xfrm flipH="false" flipV="false" rot="0">
            <a:off x="7930303" y="7822095"/>
            <a:ext cx="10474606" cy="3653019"/>
          </a:xfrm>
          <a:custGeom>
            <a:avLst/>
            <a:gdLst/>
            <a:ahLst/>
            <a:cxnLst/>
            <a:rect r="r" b="b" t="t" l="l"/>
            <a:pathLst>
              <a:path h="3653019" w="10474606">
                <a:moveTo>
                  <a:pt x="0" y="0"/>
                </a:moveTo>
                <a:lnTo>
                  <a:pt x="10474605" y="0"/>
                </a:lnTo>
                <a:lnTo>
                  <a:pt x="10474605" y="3653019"/>
                </a:lnTo>
                <a:lnTo>
                  <a:pt x="0" y="3653019"/>
                </a:lnTo>
                <a:lnTo>
                  <a:pt x="0" y="0"/>
                </a:lnTo>
                <a:close/>
              </a:path>
            </a:pathLst>
          </a:custGeom>
          <a:blipFill>
            <a:blip r:embed="rId8"/>
            <a:stretch>
              <a:fillRect l="0" t="0" r="0" b="0"/>
            </a:stretch>
          </a:blipFill>
        </p:spPr>
      </p:sp>
      <p:sp>
        <p:nvSpPr>
          <p:cNvPr name="AutoShape 8" id="8"/>
          <p:cNvSpPr/>
          <p:nvPr/>
        </p:nvSpPr>
        <p:spPr>
          <a:xfrm flipV="true">
            <a:off x="5886785" y="4702195"/>
            <a:ext cx="0" cy="4001997"/>
          </a:xfrm>
          <a:prstGeom prst="line">
            <a:avLst/>
          </a:prstGeom>
          <a:ln cap="flat" w="38100">
            <a:solidFill>
              <a:srgbClr val="26484F"/>
            </a:solidFill>
            <a:prstDash val="lgDash"/>
            <a:headEnd type="none" len="sm" w="sm"/>
            <a:tailEnd type="none" len="sm" w="sm"/>
          </a:ln>
        </p:spPr>
      </p:sp>
      <p:sp>
        <p:nvSpPr>
          <p:cNvPr name="AutoShape 9" id="9"/>
          <p:cNvSpPr/>
          <p:nvPr/>
        </p:nvSpPr>
        <p:spPr>
          <a:xfrm flipV="true">
            <a:off x="9396758" y="4682982"/>
            <a:ext cx="0" cy="4001997"/>
          </a:xfrm>
          <a:prstGeom prst="line">
            <a:avLst/>
          </a:prstGeom>
          <a:ln cap="flat" w="38100">
            <a:solidFill>
              <a:srgbClr val="26484F"/>
            </a:solidFill>
            <a:prstDash val="lgDash"/>
            <a:headEnd type="none" len="sm" w="sm"/>
            <a:tailEnd type="none" len="sm" w="sm"/>
          </a:ln>
        </p:spPr>
      </p:sp>
      <p:sp>
        <p:nvSpPr>
          <p:cNvPr name="AutoShape 10" id="10"/>
          <p:cNvSpPr/>
          <p:nvPr/>
        </p:nvSpPr>
        <p:spPr>
          <a:xfrm flipV="true">
            <a:off x="13191432" y="4682982"/>
            <a:ext cx="0" cy="4001997"/>
          </a:xfrm>
          <a:prstGeom prst="line">
            <a:avLst/>
          </a:prstGeom>
          <a:ln cap="flat" w="38100">
            <a:solidFill>
              <a:srgbClr val="26484F"/>
            </a:solidFill>
            <a:prstDash val="lgDash"/>
            <a:headEnd type="none" len="sm" w="sm"/>
            <a:tailEnd type="none" len="sm" w="sm"/>
          </a:ln>
        </p:spPr>
      </p:sp>
      <p:sp>
        <p:nvSpPr>
          <p:cNvPr name="Freeform 11" id="11"/>
          <p:cNvSpPr/>
          <p:nvPr/>
        </p:nvSpPr>
        <p:spPr>
          <a:xfrm flipH="false" flipV="false" rot="0">
            <a:off x="10634958" y="4702195"/>
            <a:ext cx="1552561" cy="2042844"/>
          </a:xfrm>
          <a:custGeom>
            <a:avLst/>
            <a:gdLst/>
            <a:ahLst/>
            <a:cxnLst/>
            <a:rect r="r" b="b" t="t" l="l"/>
            <a:pathLst>
              <a:path h="2042844" w="1552561">
                <a:moveTo>
                  <a:pt x="0" y="0"/>
                </a:moveTo>
                <a:lnTo>
                  <a:pt x="1552561" y="0"/>
                </a:lnTo>
                <a:lnTo>
                  <a:pt x="1552561" y="2042844"/>
                </a:lnTo>
                <a:lnTo>
                  <a:pt x="0" y="2042844"/>
                </a:lnTo>
                <a:lnTo>
                  <a:pt x="0" y="0"/>
                </a:lnTo>
                <a:close/>
              </a:path>
            </a:pathLst>
          </a:custGeom>
          <a:blipFill>
            <a:blip r:embed="rId9"/>
            <a:stretch>
              <a:fillRect l="0" t="0" r="0" b="0"/>
            </a:stretch>
          </a:blipFill>
        </p:spPr>
      </p:sp>
      <p:sp>
        <p:nvSpPr>
          <p:cNvPr name="Freeform 12" id="12"/>
          <p:cNvSpPr/>
          <p:nvPr/>
        </p:nvSpPr>
        <p:spPr>
          <a:xfrm flipH="false" flipV="false" rot="0">
            <a:off x="13955918" y="4702195"/>
            <a:ext cx="2228211" cy="2166935"/>
          </a:xfrm>
          <a:custGeom>
            <a:avLst/>
            <a:gdLst/>
            <a:ahLst/>
            <a:cxnLst/>
            <a:rect r="r" b="b" t="t" l="l"/>
            <a:pathLst>
              <a:path h="2166935" w="2228211">
                <a:moveTo>
                  <a:pt x="0" y="0"/>
                </a:moveTo>
                <a:lnTo>
                  <a:pt x="2228211" y="0"/>
                </a:lnTo>
                <a:lnTo>
                  <a:pt x="2228211" y="2166935"/>
                </a:lnTo>
                <a:lnTo>
                  <a:pt x="0" y="2166935"/>
                </a:lnTo>
                <a:lnTo>
                  <a:pt x="0" y="0"/>
                </a:lnTo>
                <a:close/>
              </a:path>
            </a:pathLst>
          </a:custGeom>
          <a:blipFill>
            <a:blip r:embed="rId10"/>
            <a:stretch>
              <a:fillRect l="0" t="0" r="0" b="0"/>
            </a:stretch>
          </a:blipFill>
        </p:spPr>
      </p:sp>
      <p:sp>
        <p:nvSpPr>
          <p:cNvPr name="Freeform 13" id="13"/>
          <p:cNvSpPr/>
          <p:nvPr/>
        </p:nvSpPr>
        <p:spPr>
          <a:xfrm flipH="false" flipV="false" rot="0">
            <a:off x="6490175" y="4640149"/>
            <a:ext cx="2178250" cy="2069338"/>
          </a:xfrm>
          <a:custGeom>
            <a:avLst/>
            <a:gdLst/>
            <a:ahLst/>
            <a:cxnLst/>
            <a:rect r="r" b="b" t="t" l="l"/>
            <a:pathLst>
              <a:path h="2069338" w="2178250">
                <a:moveTo>
                  <a:pt x="0" y="0"/>
                </a:moveTo>
                <a:lnTo>
                  <a:pt x="2178250" y="0"/>
                </a:lnTo>
                <a:lnTo>
                  <a:pt x="2178250" y="2069338"/>
                </a:lnTo>
                <a:lnTo>
                  <a:pt x="0" y="2069338"/>
                </a:lnTo>
                <a:lnTo>
                  <a:pt x="0" y="0"/>
                </a:lnTo>
                <a:close/>
              </a:path>
            </a:pathLst>
          </a:custGeom>
          <a:blipFill>
            <a:blip r:embed="rId11"/>
            <a:stretch>
              <a:fillRect l="0" t="0" r="0" b="0"/>
            </a:stretch>
          </a:blipFill>
        </p:spPr>
      </p:sp>
      <p:sp>
        <p:nvSpPr>
          <p:cNvPr name="Freeform 14" id="14"/>
          <p:cNvSpPr/>
          <p:nvPr/>
        </p:nvSpPr>
        <p:spPr>
          <a:xfrm flipH="false" flipV="false" rot="0">
            <a:off x="3003346" y="4448526"/>
            <a:ext cx="1329637" cy="2358558"/>
          </a:xfrm>
          <a:custGeom>
            <a:avLst/>
            <a:gdLst/>
            <a:ahLst/>
            <a:cxnLst/>
            <a:rect r="r" b="b" t="t" l="l"/>
            <a:pathLst>
              <a:path h="2358558" w="1329637">
                <a:moveTo>
                  <a:pt x="0" y="0"/>
                </a:moveTo>
                <a:lnTo>
                  <a:pt x="1329637" y="0"/>
                </a:lnTo>
                <a:lnTo>
                  <a:pt x="1329637" y="2358558"/>
                </a:lnTo>
                <a:lnTo>
                  <a:pt x="0" y="2358558"/>
                </a:lnTo>
                <a:lnTo>
                  <a:pt x="0" y="0"/>
                </a:lnTo>
                <a:close/>
              </a:path>
            </a:pathLst>
          </a:custGeom>
          <a:blipFill>
            <a:blip r:embed="rId12"/>
            <a:stretch>
              <a:fillRect l="0" t="0" r="0" b="0"/>
            </a:stretch>
          </a:blipFill>
        </p:spPr>
      </p:sp>
      <p:sp>
        <p:nvSpPr>
          <p:cNvPr name="Freeform 15" id="15"/>
          <p:cNvSpPr/>
          <p:nvPr/>
        </p:nvSpPr>
        <p:spPr>
          <a:xfrm flipH="false" flipV="false" rot="0">
            <a:off x="-5722769" y="-3514483"/>
            <a:ext cx="16230600" cy="6147340"/>
          </a:xfrm>
          <a:custGeom>
            <a:avLst/>
            <a:gdLst/>
            <a:ahLst/>
            <a:cxnLst/>
            <a:rect r="r" b="b" t="t" l="l"/>
            <a:pathLst>
              <a:path h="6147340" w="16230600">
                <a:moveTo>
                  <a:pt x="0" y="0"/>
                </a:moveTo>
                <a:lnTo>
                  <a:pt x="16230600" y="0"/>
                </a:lnTo>
                <a:lnTo>
                  <a:pt x="16230600" y="6147339"/>
                </a:lnTo>
                <a:lnTo>
                  <a:pt x="0" y="6147339"/>
                </a:lnTo>
                <a:lnTo>
                  <a:pt x="0" y="0"/>
                </a:lnTo>
                <a:close/>
              </a:path>
            </a:pathLst>
          </a:custGeom>
          <a:blipFill>
            <a:blip r:embed="rId13"/>
            <a:stretch>
              <a:fillRect l="0" t="0" r="0" b="0"/>
            </a:stretch>
          </a:blipFill>
        </p:spPr>
      </p:sp>
      <p:sp>
        <p:nvSpPr>
          <p:cNvPr name="Freeform 16" id="16"/>
          <p:cNvSpPr/>
          <p:nvPr/>
        </p:nvSpPr>
        <p:spPr>
          <a:xfrm flipH="false" flipV="false" rot="0">
            <a:off x="11088856" y="-1894130"/>
            <a:ext cx="8884858" cy="8229600"/>
          </a:xfrm>
          <a:custGeom>
            <a:avLst/>
            <a:gdLst/>
            <a:ahLst/>
            <a:cxnLst/>
            <a:rect r="r" b="b" t="t" l="l"/>
            <a:pathLst>
              <a:path h="8229600" w="8884858">
                <a:moveTo>
                  <a:pt x="0" y="0"/>
                </a:moveTo>
                <a:lnTo>
                  <a:pt x="8884858" y="0"/>
                </a:lnTo>
                <a:lnTo>
                  <a:pt x="8884858" y="8229600"/>
                </a:lnTo>
                <a:lnTo>
                  <a:pt x="0" y="8229600"/>
                </a:lnTo>
                <a:lnTo>
                  <a:pt x="0" y="0"/>
                </a:lnTo>
                <a:close/>
              </a:path>
            </a:pathLst>
          </a:custGeom>
          <a:blipFill>
            <a:blip r:embed="rId14"/>
            <a:stretch>
              <a:fillRect l="0" t="0" r="0" b="0"/>
            </a:stretch>
          </a:blipFill>
        </p:spPr>
      </p:sp>
      <p:sp>
        <p:nvSpPr>
          <p:cNvPr name="Freeform 17" id="17"/>
          <p:cNvSpPr/>
          <p:nvPr/>
        </p:nvSpPr>
        <p:spPr>
          <a:xfrm flipH="true" flipV="false" rot="0">
            <a:off x="-1420099" y="3192537"/>
            <a:ext cx="5391233" cy="11914327"/>
          </a:xfrm>
          <a:custGeom>
            <a:avLst/>
            <a:gdLst/>
            <a:ahLst/>
            <a:cxnLst/>
            <a:rect r="r" b="b" t="t" l="l"/>
            <a:pathLst>
              <a:path h="11914327" w="5391233">
                <a:moveTo>
                  <a:pt x="5391233" y="0"/>
                </a:moveTo>
                <a:lnTo>
                  <a:pt x="0" y="0"/>
                </a:lnTo>
                <a:lnTo>
                  <a:pt x="0" y="11914327"/>
                </a:lnTo>
                <a:lnTo>
                  <a:pt x="5391233" y="11914327"/>
                </a:lnTo>
                <a:lnTo>
                  <a:pt x="5391233" y="0"/>
                </a:lnTo>
                <a:close/>
              </a:path>
            </a:pathLst>
          </a:custGeom>
          <a:blipFill>
            <a:blip r:embed="rId15"/>
            <a:stretch>
              <a:fillRect l="0" t="0" r="0" b="0"/>
            </a:stretch>
          </a:blipFill>
        </p:spPr>
      </p:sp>
      <p:sp>
        <p:nvSpPr>
          <p:cNvPr name="TextBox 18" id="18"/>
          <p:cNvSpPr txBox="true"/>
          <p:nvPr/>
        </p:nvSpPr>
        <p:spPr>
          <a:xfrm rot="0">
            <a:off x="2097826" y="6994690"/>
            <a:ext cx="3512734" cy="373380"/>
          </a:xfrm>
          <a:prstGeom prst="rect">
            <a:avLst/>
          </a:prstGeom>
        </p:spPr>
        <p:txBody>
          <a:bodyPr anchor="t" rtlCol="false" tIns="0" lIns="0" bIns="0" rIns="0">
            <a:spAutoFit/>
          </a:bodyPr>
          <a:lstStyle/>
          <a:p>
            <a:pPr algn="ctr">
              <a:lnSpc>
                <a:spcPts val="2700"/>
              </a:lnSpc>
            </a:pPr>
            <a:r>
              <a:rPr lang="en-US" sz="2700">
                <a:solidFill>
                  <a:srgbClr val="26484F"/>
                </a:solidFill>
                <a:latin typeface="Sunday"/>
                <a:ea typeface="Sunday"/>
                <a:cs typeface="Sunday"/>
                <a:sym typeface="Sunday"/>
              </a:rPr>
              <a:t>Christmas Tree</a:t>
            </a:r>
          </a:p>
        </p:txBody>
      </p:sp>
      <p:sp>
        <p:nvSpPr>
          <p:cNvPr name="TextBox 19" id="19"/>
          <p:cNvSpPr txBox="true"/>
          <p:nvPr/>
        </p:nvSpPr>
        <p:spPr>
          <a:xfrm rot="0">
            <a:off x="5886785" y="6994690"/>
            <a:ext cx="3512734" cy="373380"/>
          </a:xfrm>
          <a:prstGeom prst="rect">
            <a:avLst/>
          </a:prstGeom>
        </p:spPr>
        <p:txBody>
          <a:bodyPr anchor="t" rtlCol="false" tIns="0" lIns="0" bIns="0" rIns="0">
            <a:spAutoFit/>
          </a:bodyPr>
          <a:lstStyle/>
          <a:p>
            <a:pPr algn="ctr">
              <a:lnSpc>
                <a:spcPts val="2700"/>
              </a:lnSpc>
            </a:pPr>
            <a:r>
              <a:rPr lang="en-US" sz="2700">
                <a:solidFill>
                  <a:srgbClr val="26484F"/>
                </a:solidFill>
                <a:latin typeface="Sunday"/>
                <a:ea typeface="Sunday"/>
                <a:cs typeface="Sunday"/>
                <a:sym typeface="Sunday"/>
              </a:rPr>
              <a:t>Santa Claus</a:t>
            </a:r>
          </a:p>
        </p:txBody>
      </p:sp>
      <p:sp>
        <p:nvSpPr>
          <p:cNvPr name="TextBox 20" id="20"/>
          <p:cNvSpPr txBox="true"/>
          <p:nvPr/>
        </p:nvSpPr>
        <p:spPr>
          <a:xfrm rot="0">
            <a:off x="9654872" y="7034929"/>
            <a:ext cx="3512734" cy="373380"/>
          </a:xfrm>
          <a:prstGeom prst="rect">
            <a:avLst/>
          </a:prstGeom>
        </p:spPr>
        <p:txBody>
          <a:bodyPr anchor="t" rtlCol="false" tIns="0" lIns="0" bIns="0" rIns="0">
            <a:spAutoFit/>
          </a:bodyPr>
          <a:lstStyle/>
          <a:p>
            <a:pPr algn="ctr">
              <a:lnSpc>
                <a:spcPts val="2700"/>
              </a:lnSpc>
            </a:pPr>
            <a:r>
              <a:rPr lang="en-US" sz="2700">
                <a:solidFill>
                  <a:srgbClr val="26484F"/>
                </a:solidFill>
                <a:latin typeface="Sunday"/>
                <a:ea typeface="Sunday"/>
                <a:cs typeface="Sunday"/>
                <a:sym typeface="Sunday"/>
              </a:rPr>
              <a:t>Star</a:t>
            </a:r>
          </a:p>
        </p:txBody>
      </p:sp>
      <p:sp>
        <p:nvSpPr>
          <p:cNvPr name="TextBox 21" id="21"/>
          <p:cNvSpPr txBox="true"/>
          <p:nvPr/>
        </p:nvSpPr>
        <p:spPr>
          <a:xfrm rot="0">
            <a:off x="13467657" y="7056735"/>
            <a:ext cx="3512734" cy="373380"/>
          </a:xfrm>
          <a:prstGeom prst="rect">
            <a:avLst/>
          </a:prstGeom>
        </p:spPr>
        <p:txBody>
          <a:bodyPr anchor="t" rtlCol="false" tIns="0" lIns="0" bIns="0" rIns="0">
            <a:spAutoFit/>
          </a:bodyPr>
          <a:lstStyle/>
          <a:p>
            <a:pPr algn="ctr">
              <a:lnSpc>
                <a:spcPts val="2700"/>
              </a:lnSpc>
            </a:pPr>
            <a:r>
              <a:rPr lang="en-US" sz="2700">
                <a:solidFill>
                  <a:srgbClr val="26484F"/>
                </a:solidFill>
                <a:latin typeface="Sunday"/>
                <a:ea typeface="Sunday"/>
                <a:cs typeface="Sunday"/>
                <a:sym typeface="Sunday"/>
              </a:rPr>
              <a:t>Bells</a:t>
            </a:r>
          </a:p>
        </p:txBody>
      </p:sp>
      <p:sp>
        <p:nvSpPr>
          <p:cNvPr name="TextBox 22" id="22"/>
          <p:cNvSpPr txBox="true"/>
          <p:nvPr/>
        </p:nvSpPr>
        <p:spPr>
          <a:xfrm rot="0">
            <a:off x="5247484" y="3173487"/>
            <a:ext cx="7310408" cy="408491"/>
          </a:xfrm>
          <a:prstGeom prst="rect">
            <a:avLst/>
          </a:prstGeom>
        </p:spPr>
        <p:txBody>
          <a:bodyPr anchor="t" rtlCol="false" tIns="0" lIns="0" bIns="0" rIns="0">
            <a:spAutoFit/>
          </a:bodyPr>
          <a:lstStyle/>
          <a:p>
            <a:pPr algn="ctr">
              <a:lnSpc>
                <a:spcPts val="3354"/>
              </a:lnSpc>
            </a:pPr>
            <a:r>
              <a:rPr lang="en-US" sz="2600" spc="117">
                <a:solidFill>
                  <a:srgbClr val="FFFFFF"/>
                </a:solidFill>
                <a:latin typeface="DM Sans"/>
                <a:ea typeface="DM Sans"/>
                <a:cs typeface="DM Sans"/>
                <a:sym typeface="DM Sans"/>
              </a:rPr>
              <a:t>Some popular Christmas symbols include:</a:t>
            </a:r>
          </a:p>
        </p:txBody>
      </p:sp>
      <p:sp>
        <p:nvSpPr>
          <p:cNvPr name="TextBox 23" id="23"/>
          <p:cNvSpPr txBox="true"/>
          <p:nvPr/>
        </p:nvSpPr>
        <p:spPr>
          <a:xfrm rot="0">
            <a:off x="5971934" y="1204771"/>
            <a:ext cx="5771689" cy="1657350"/>
          </a:xfrm>
          <a:prstGeom prst="rect">
            <a:avLst/>
          </a:prstGeom>
        </p:spPr>
        <p:txBody>
          <a:bodyPr anchor="t" rtlCol="false" tIns="0" lIns="0" bIns="0" rIns="0">
            <a:spAutoFit/>
          </a:bodyPr>
          <a:lstStyle/>
          <a:p>
            <a:pPr algn="ctr">
              <a:lnSpc>
                <a:spcPts val="6599"/>
              </a:lnSpc>
            </a:pPr>
            <a:r>
              <a:rPr lang="en-US" sz="5499" spc="637">
                <a:solidFill>
                  <a:srgbClr val="26484F"/>
                </a:solidFill>
                <a:latin typeface="Sunday"/>
                <a:ea typeface="Sunday"/>
                <a:cs typeface="Sunday"/>
                <a:sym typeface="Sunday"/>
              </a:rPr>
              <a:t>Christmas Symbols</a:t>
            </a:r>
          </a:p>
        </p:txBody>
      </p:sp>
      <p:sp>
        <p:nvSpPr>
          <p:cNvPr name="TextBox 24" id="24"/>
          <p:cNvSpPr txBox="true"/>
          <p:nvPr/>
        </p:nvSpPr>
        <p:spPr>
          <a:xfrm rot="0">
            <a:off x="2291087" y="7577620"/>
            <a:ext cx="3126213" cy="765354"/>
          </a:xfrm>
          <a:prstGeom prst="rect">
            <a:avLst/>
          </a:prstGeom>
        </p:spPr>
        <p:txBody>
          <a:bodyPr anchor="t" rtlCol="false" tIns="0" lIns="0" bIns="0" rIns="0">
            <a:spAutoFit/>
          </a:bodyPr>
          <a:lstStyle/>
          <a:p>
            <a:pPr algn="ctr">
              <a:lnSpc>
                <a:spcPts val="2000"/>
              </a:lnSpc>
            </a:pPr>
            <a:r>
              <a:rPr lang="en-US" sz="2000" spc="200">
                <a:solidFill>
                  <a:srgbClr val="26484F"/>
                </a:solidFill>
                <a:latin typeface="DM Sans"/>
                <a:ea typeface="DM Sans"/>
                <a:cs typeface="DM Sans"/>
                <a:sym typeface="DM Sans"/>
              </a:rPr>
              <a:t>Represents everlasting life and renewal.</a:t>
            </a:r>
          </a:p>
        </p:txBody>
      </p:sp>
      <p:sp>
        <p:nvSpPr>
          <p:cNvPr name="TextBox 25" id="25"/>
          <p:cNvSpPr txBox="true"/>
          <p:nvPr/>
        </p:nvSpPr>
        <p:spPr>
          <a:xfrm rot="0">
            <a:off x="6080045" y="7577620"/>
            <a:ext cx="3126213" cy="765354"/>
          </a:xfrm>
          <a:prstGeom prst="rect">
            <a:avLst/>
          </a:prstGeom>
        </p:spPr>
        <p:txBody>
          <a:bodyPr anchor="t" rtlCol="false" tIns="0" lIns="0" bIns="0" rIns="0">
            <a:spAutoFit/>
          </a:bodyPr>
          <a:lstStyle/>
          <a:p>
            <a:pPr algn="ctr">
              <a:lnSpc>
                <a:spcPts val="2000"/>
              </a:lnSpc>
            </a:pPr>
            <a:r>
              <a:rPr lang="en-US" sz="2000" spc="200">
                <a:solidFill>
                  <a:srgbClr val="26484F"/>
                </a:solidFill>
                <a:latin typeface="DM Sans"/>
                <a:ea typeface="DM Sans"/>
                <a:cs typeface="DM Sans"/>
                <a:sym typeface="DM Sans"/>
              </a:rPr>
              <a:t>Symbolizes generosity and joy for children.</a:t>
            </a:r>
          </a:p>
        </p:txBody>
      </p:sp>
      <p:sp>
        <p:nvSpPr>
          <p:cNvPr name="TextBox 26" id="26"/>
          <p:cNvSpPr txBox="true"/>
          <p:nvPr/>
        </p:nvSpPr>
        <p:spPr>
          <a:xfrm rot="0">
            <a:off x="9848132" y="7617859"/>
            <a:ext cx="3126213" cy="765354"/>
          </a:xfrm>
          <a:prstGeom prst="rect">
            <a:avLst/>
          </a:prstGeom>
        </p:spPr>
        <p:txBody>
          <a:bodyPr anchor="t" rtlCol="false" tIns="0" lIns="0" bIns="0" rIns="0">
            <a:spAutoFit/>
          </a:bodyPr>
          <a:lstStyle/>
          <a:p>
            <a:pPr algn="ctr">
              <a:lnSpc>
                <a:spcPts val="2000"/>
              </a:lnSpc>
            </a:pPr>
            <a:r>
              <a:rPr lang="en-US" sz="2000" spc="200">
                <a:solidFill>
                  <a:srgbClr val="26484F"/>
                </a:solidFill>
                <a:latin typeface="DM Sans"/>
                <a:ea typeface="DM Sans"/>
                <a:cs typeface="DM Sans"/>
                <a:sym typeface="DM Sans"/>
              </a:rPr>
              <a:t>Represents the Star of Bethlehem that guided the Wise Men.</a:t>
            </a:r>
          </a:p>
        </p:txBody>
      </p:sp>
      <p:sp>
        <p:nvSpPr>
          <p:cNvPr name="TextBox 27" id="27"/>
          <p:cNvSpPr txBox="true"/>
          <p:nvPr/>
        </p:nvSpPr>
        <p:spPr>
          <a:xfrm rot="0">
            <a:off x="13660918" y="7639665"/>
            <a:ext cx="3126213" cy="765354"/>
          </a:xfrm>
          <a:prstGeom prst="rect">
            <a:avLst/>
          </a:prstGeom>
        </p:spPr>
        <p:txBody>
          <a:bodyPr anchor="t" rtlCol="false" tIns="0" lIns="0" bIns="0" rIns="0">
            <a:spAutoFit/>
          </a:bodyPr>
          <a:lstStyle/>
          <a:p>
            <a:pPr algn="ctr">
              <a:lnSpc>
                <a:spcPts val="2000"/>
              </a:lnSpc>
            </a:pPr>
            <a:r>
              <a:rPr lang="en-US" sz="2000" spc="200">
                <a:solidFill>
                  <a:srgbClr val="26484F"/>
                </a:solidFill>
                <a:latin typeface="DM Sans"/>
                <a:ea typeface="DM Sans"/>
                <a:cs typeface="DM Sans"/>
                <a:sym typeface="DM Sans"/>
              </a:rPr>
              <a:t>Symbolize the proclamation of the Christmas spirit.</a:t>
            </a:r>
          </a:p>
        </p:txBody>
      </p:sp>
      <p:sp>
        <p:nvSpPr>
          <p:cNvPr name="Freeform 28" id="28"/>
          <p:cNvSpPr/>
          <p:nvPr/>
        </p:nvSpPr>
        <p:spPr>
          <a:xfrm flipH="false" flipV="false" rot="-10800000">
            <a:off x="-397093" y="218510"/>
            <a:ext cx="6261216" cy="4077617"/>
          </a:xfrm>
          <a:custGeom>
            <a:avLst/>
            <a:gdLst/>
            <a:ahLst/>
            <a:cxnLst/>
            <a:rect r="r" b="b" t="t" l="l"/>
            <a:pathLst>
              <a:path h="4077617" w="6261216">
                <a:moveTo>
                  <a:pt x="0" y="0"/>
                </a:moveTo>
                <a:lnTo>
                  <a:pt x="6261216" y="0"/>
                </a:lnTo>
                <a:lnTo>
                  <a:pt x="6261216" y="4077616"/>
                </a:lnTo>
                <a:lnTo>
                  <a:pt x="0" y="4077616"/>
                </a:lnTo>
                <a:lnTo>
                  <a:pt x="0" y="0"/>
                </a:lnTo>
                <a:close/>
              </a:path>
            </a:pathLst>
          </a:custGeom>
          <a:blipFill>
            <a:blip r:embed="rId16"/>
            <a:stretch>
              <a:fillRect l="0" t="0" r="0" b="0"/>
            </a:stretch>
          </a:blipFill>
        </p:spPr>
      </p:sp>
      <p:sp>
        <p:nvSpPr>
          <p:cNvPr name="Freeform 29" id="29"/>
          <p:cNvSpPr/>
          <p:nvPr/>
        </p:nvSpPr>
        <p:spPr>
          <a:xfrm flipH="false" flipV="false" rot="-10800000">
            <a:off x="12662667" y="296338"/>
            <a:ext cx="6261216" cy="4077617"/>
          </a:xfrm>
          <a:custGeom>
            <a:avLst/>
            <a:gdLst/>
            <a:ahLst/>
            <a:cxnLst/>
            <a:rect r="r" b="b" t="t" l="l"/>
            <a:pathLst>
              <a:path h="4077617" w="6261216">
                <a:moveTo>
                  <a:pt x="0" y="0"/>
                </a:moveTo>
                <a:lnTo>
                  <a:pt x="6261216" y="0"/>
                </a:lnTo>
                <a:lnTo>
                  <a:pt x="6261216" y="4077616"/>
                </a:lnTo>
                <a:lnTo>
                  <a:pt x="0" y="4077616"/>
                </a:lnTo>
                <a:lnTo>
                  <a:pt x="0" y="0"/>
                </a:lnTo>
                <a:close/>
              </a:path>
            </a:pathLst>
          </a:custGeom>
          <a:blipFill>
            <a:blip r:embed="rId16"/>
            <a:stretch>
              <a:fillRect l="0" t="0" r="0" b="0"/>
            </a:stretch>
          </a:blipFill>
        </p:spPr>
      </p:sp>
      <p:sp>
        <p:nvSpPr>
          <p:cNvPr name="Freeform 30" id="30"/>
          <p:cNvSpPr/>
          <p:nvPr/>
        </p:nvSpPr>
        <p:spPr>
          <a:xfrm flipH="false" flipV="false" rot="0">
            <a:off x="8902688" y="8526088"/>
            <a:ext cx="1936295" cy="1730563"/>
          </a:xfrm>
          <a:custGeom>
            <a:avLst/>
            <a:gdLst/>
            <a:ahLst/>
            <a:cxnLst/>
            <a:rect r="r" b="b" t="t" l="l"/>
            <a:pathLst>
              <a:path h="1730563" w="1936295">
                <a:moveTo>
                  <a:pt x="0" y="0"/>
                </a:moveTo>
                <a:lnTo>
                  <a:pt x="1936295" y="0"/>
                </a:lnTo>
                <a:lnTo>
                  <a:pt x="1936295" y="1730563"/>
                </a:lnTo>
                <a:lnTo>
                  <a:pt x="0" y="1730563"/>
                </a:lnTo>
                <a:lnTo>
                  <a:pt x="0" y="0"/>
                </a:lnTo>
                <a:close/>
              </a:path>
            </a:pathLst>
          </a:custGeom>
          <a:blipFill>
            <a:blip r:embed="rId17"/>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5260" r="0" b="-126015"/>
            </a:stretch>
          </a:blipFill>
        </p:spPr>
      </p:sp>
      <p:sp>
        <p:nvSpPr>
          <p:cNvPr name="Freeform 3" id="3"/>
          <p:cNvSpPr/>
          <p:nvPr/>
        </p:nvSpPr>
        <p:spPr>
          <a:xfrm flipH="false" flipV="false" rot="0">
            <a:off x="11234324" y="-1111331"/>
            <a:ext cx="7330224" cy="2562335"/>
          </a:xfrm>
          <a:custGeom>
            <a:avLst/>
            <a:gdLst/>
            <a:ahLst/>
            <a:cxnLst/>
            <a:rect r="r" b="b" t="t" l="l"/>
            <a:pathLst>
              <a:path h="2562335" w="7330224">
                <a:moveTo>
                  <a:pt x="0" y="0"/>
                </a:moveTo>
                <a:lnTo>
                  <a:pt x="7330223" y="0"/>
                </a:lnTo>
                <a:lnTo>
                  <a:pt x="7330223" y="2562335"/>
                </a:lnTo>
                <a:lnTo>
                  <a:pt x="0" y="2562335"/>
                </a:lnTo>
                <a:lnTo>
                  <a:pt x="0" y="0"/>
                </a:lnTo>
                <a:close/>
              </a:path>
            </a:pathLst>
          </a:custGeom>
          <a:blipFill>
            <a:blip r:embed="rId3"/>
            <a:stretch>
              <a:fillRect l="0" t="0" r="0" b="0"/>
            </a:stretch>
          </a:blipFill>
        </p:spPr>
      </p:sp>
      <p:sp>
        <p:nvSpPr>
          <p:cNvPr name="Freeform 4" id="4"/>
          <p:cNvSpPr/>
          <p:nvPr/>
        </p:nvSpPr>
        <p:spPr>
          <a:xfrm flipH="true" flipV="false" rot="0">
            <a:off x="-2417789" y="210408"/>
            <a:ext cx="7330224" cy="2562335"/>
          </a:xfrm>
          <a:custGeom>
            <a:avLst/>
            <a:gdLst/>
            <a:ahLst/>
            <a:cxnLst/>
            <a:rect r="r" b="b" t="t" l="l"/>
            <a:pathLst>
              <a:path h="2562335" w="7330224">
                <a:moveTo>
                  <a:pt x="7330224" y="0"/>
                </a:moveTo>
                <a:lnTo>
                  <a:pt x="0" y="0"/>
                </a:lnTo>
                <a:lnTo>
                  <a:pt x="0" y="2562334"/>
                </a:lnTo>
                <a:lnTo>
                  <a:pt x="7330224" y="2562334"/>
                </a:lnTo>
                <a:lnTo>
                  <a:pt x="7330224" y="0"/>
                </a:lnTo>
                <a:close/>
              </a:path>
            </a:pathLst>
          </a:custGeom>
          <a:blipFill>
            <a:blip r:embed="rId3"/>
            <a:stretch>
              <a:fillRect l="0" t="0" r="0" b="0"/>
            </a:stretch>
          </a:blipFill>
        </p:spPr>
      </p:sp>
      <p:sp>
        <p:nvSpPr>
          <p:cNvPr name="Freeform 5" id="5"/>
          <p:cNvSpPr/>
          <p:nvPr/>
        </p:nvSpPr>
        <p:spPr>
          <a:xfrm flipH="false" flipV="false" rot="0">
            <a:off x="-5782725" y="1957118"/>
            <a:ext cx="18965938" cy="7704912"/>
          </a:xfrm>
          <a:custGeom>
            <a:avLst/>
            <a:gdLst/>
            <a:ahLst/>
            <a:cxnLst/>
            <a:rect r="r" b="b" t="t" l="l"/>
            <a:pathLst>
              <a:path h="7704912" w="18965938">
                <a:moveTo>
                  <a:pt x="0" y="0"/>
                </a:moveTo>
                <a:lnTo>
                  <a:pt x="18965938" y="0"/>
                </a:lnTo>
                <a:lnTo>
                  <a:pt x="18965938" y="7704913"/>
                </a:lnTo>
                <a:lnTo>
                  <a:pt x="0" y="7704913"/>
                </a:lnTo>
                <a:lnTo>
                  <a:pt x="0" y="0"/>
                </a:lnTo>
                <a:close/>
              </a:path>
            </a:pathLst>
          </a:custGeom>
          <a:blipFill>
            <a:blip r:embed="rId4"/>
            <a:stretch>
              <a:fillRect l="0" t="0" r="0" b="0"/>
            </a:stretch>
          </a:blipFill>
        </p:spPr>
      </p:sp>
      <p:sp>
        <p:nvSpPr>
          <p:cNvPr name="Freeform 6" id="6"/>
          <p:cNvSpPr/>
          <p:nvPr/>
        </p:nvSpPr>
        <p:spPr>
          <a:xfrm flipH="true" flipV="false" rot="0">
            <a:off x="2420761" y="2242036"/>
            <a:ext cx="18965938" cy="7704912"/>
          </a:xfrm>
          <a:custGeom>
            <a:avLst/>
            <a:gdLst/>
            <a:ahLst/>
            <a:cxnLst/>
            <a:rect r="r" b="b" t="t" l="l"/>
            <a:pathLst>
              <a:path h="7704912" w="18965938">
                <a:moveTo>
                  <a:pt x="18965939" y="0"/>
                </a:moveTo>
                <a:lnTo>
                  <a:pt x="0" y="0"/>
                </a:lnTo>
                <a:lnTo>
                  <a:pt x="0" y="7704912"/>
                </a:lnTo>
                <a:lnTo>
                  <a:pt x="18965939" y="7704912"/>
                </a:lnTo>
                <a:lnTo>
                  <a:pt x="18965939" y="0"/>
                </a:lnTo>
                <a:close/>
              </a:path>
            </a:pathLst>
          </a:custGeom>
          <a:blipFill>
            <a:blip r:embed="rId4"/>
            <a:stretch>
              <a:fillRect l="0" t="0" r="0" b="0"/>
            </a:stretch>
          </a:blipFill>
        </p:spPr>
      </p:sp>
      <p:sp>
        <p:nvSpPr>
          <p:cNvPr name="Freeform 7" id="7"/>
          <p:cNvSpPr/>
          <p:nvPr/>
        </p:nvSpPr>
        <p:spPr>
          <a:xfrm flipH="false" flipV="false" rot="0">
            <a:off x="-496901" y="9134440"/>
            <a:ext cx="19741451" cy="7526428"/>
          </a:xfrm>
          <a:custGeom>
            <a:avLst/>
            <a:gdLst/>
            <a:ahLst/>
            <a:cxnLst/>
            <a:rect r="r" b="b" t="t" l="l"/>
            <a:pathLst>
              <a:path h="7526428" w="19741451">
                <a:moveTo>
                  <a:pt x="0" y="0"/>
                </a:moveTo>
                <a:lnTo>
                  <a:pt x="19741451" y="0"/>
                </a:lnTo>
                <a:lnTo>
                  <a:pt x="19741451" y="7526428"/>
                </a:lnTo>
                <a:lnTo>
                  <a:pt x="0" y="7526428"/>
                </a:lnTo>
                <a:lnTo>
                  <a:pt x="0" y="0"/>
                </a:lnTo>
                <a:close/>
              </a:path>
            </a:pathLst>
          </a:custGeom>
          <a:blipFill>
            <a:blip r:embed="rId5"/>
            <a:stretch>
              <a:fillRect l="0" t="0" r="0" b="0"/>
            </a:stretch>
          </a:blipFill>
        </p:spPr>
      </p:sp>
      <p:sp>
        <p:nvSpPr>
          <p:cNvPr name="Freeform 8" id="8"/>
          <p:cNvSpPr/>
          <p:nvPr/>
        </p:nvSpPr>
        <p:spPr>
          <a:xfrm flipH="false" flipV="false" rot="0">
            <a:off x="12805319" y="0"/>
            <a:ext cx="4077510" cy="9258300"/>
          </a:xfrm>
          <a:custGeom>
            <a:avLst/>
            <a:gdLst/>
            <a:ahLst/>
            <a:cxnLst/>
            <a:rect r="r" b="b" t="t" l="l"/>
            <a:pathLst>
              <a:path h="9258300" w="4077510">
                <a:moveTo>
                  <a:pt x="0" y="0"/>
                </a:moveTo>
                <a:lnTo>
                  <a:pt x="4077509" y="0"/>
                </a:lnTo>
                <a:lnTo>
                  <a:pt x="4077509" y="9258300"/>
                </a:lnTo>
                <a:lnTo>
                  <a:pt x="0" y="9258300"/>
                </a:lnTo>
                <a:lnTo>
                  <a:pt x="0" y="0"/>
                </a:lnTo>
                <a:close/>
              </a:path>
            </a:pathLst>
          </a:custGeom>
          <a:blipFill>
            <a:blip r:embed="rId6"/>
            <a:stretch>
              <a:fillRect l="0" t="0" r="0" b="0"/>
            </a:stretch>
          </a:blipFill>
        </p:spPr>
      </p:sp>
      <p:sp>
        <p:nvSpPr>
          <p:cNvPr name="Freeform 9" id="9"/>
          <p:cNvSpPr/>
          <p:nvPr/>
        </p:nvSpPr>
        <p:spPr>
          <a:xfrm flipH="true" flipV="false" rot="0">
            <a:off x="-993001" y="-681184"/>
            <a:ext cx="5183389" cy="12375400"/>
          </a:xfrm>
          <a:custGeom>
            <a:avLst/>
            <a:gdLst/>
            <a:ahLst/>
            <a:cxnLst/>
            <a:rect r="r" b="b" t="t" l="l"/>
            <a:pathLst>
              <a:path h="12375400" w="5183389">
                <a:moveTo>
                  <a:pt x="5183388" y="0"/>
                </a:moveTo>
                <a:lnTo>
                  <a:pt x="0" y="0"/>
                </a:lnTo>
                <a:lnTo>
                  <a:pt x="0" y="12375400"/>
                </a:lnTo>
                <a:lnTo>
                  <a:pt x="5183388" y="12375400"/>
                </a:lnTo>
                <a:lnTo>
                  <a:pt x="5183388" y="0"/>
                </a:lnTo>
                <a:close/>
              </a:path>
            </a:pathLst>
          </a:custGeom>
          <a:blipFill>
            <a:blip r:embed="rId6"/>
            <a:stretch>
              <a:fillRect l="-2574" t="0" r="-2574" b="0"/>
            </a:stretch>
          </a:blipFill>
        </p:spPr>
      </p:sp>
      <p:sp>
        <p:nvSpPr>
          <p:cNvPr name="Freeform 10" id="10"/>
          <p:cNvSpPr/>
          <p:nvPr/>
        </p:nvSpPr>
        <p:spPr>
          <a:xfrm flipH="false" flipV="false" rot="0">
            <a:off x="14095688" y="-150135"/>
            <a:ext cx="6327224" cy="11919418"/>
          </a:xfrm>
          <a:custGeom>
            <a:avLst/>
            <a:gdLst/>
            <a:ahLst/>
            <a:cxnLst/>
            <a:rect r="r" b="b" t="t" l="l"/>
            <a:pathLst>
              <a:path h="11919418" w="6327224">
                <a:moveTo>
                  <a:pt x="0" y="0"/>
                </a:moveTo>
                <a:lnTo>
                  <a:pt x="6327224" y="0"/>
                </a:lnTo>
                <a:lnTo>
                  <a:pt x="6327224" y="11919418"/>
                </a:lnTo>
                <a:lnTo>
                  <a:pt x="0" y="11919418"/>
                </a:lnTo>
                <a:lnTo>
                  <a:pt x="0" y="0"/>
                </a:lnTo>
                <a:close/>
              </a:path>
            </a:pathLst>
          </a:custGeom>
          <a:blipFill>
            <a:blip r:embed="rId7"/>
            <a:stretch>
              <a:fillRect l="0" t="0" r="0" b="0"/>
            </a:stretch>
          </a:blipFill>
        </p:spPr>
      </p:sp>
      <p:sp>
        <p:nvSpPr>
          <p:cNvPr name="Freeform 11" id="11"/>
          <p:cNvSpPr/>
          <p:nvPr/>
        </p:nvSpPr>
        <p:spPr>
          <a:xfrm flipH="false" flipV="false" rot="0">
            <a:off x="802068" y="3702866"/>
            <a:ext cx="3897778" cy="4872223"/>
          </a:xfrm>
          <a:custGeom>
            <a:avLst/>
            <a:gdLst/>
            <a:ahLst/>
            <a:cxnLst/>
            <a:rect r="r" b="b" t="t" l="l"/>
            <a:pathLst>
              <a:path h="4872223" w="3897778">
                <a:moveTo>
                  <a:pt x="0" y="0"/>
                </a:moveTo>
                <a:lnTo>
                  <a:pt x="3897778" y="0"/>
                </a:lnTo>
                <a:lnTo>
                  <a:pt x="3897778" y="4872223"/>
                </a:lnTo>
                <a:lnTo>
                  <a:pt x="0" y="487222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9285435" y="3712201"/>
            <a:ext cx="3897778" cy="4872223"/>
          </a:xfrm>
          <a:custGeom>
            <a:avLst/>
            <a:gdLst/>
            <a:ahLst/>
            <a:cxnLst/>
            <a:rect r="r" b="b" t="t" l="l"/>
            <a:pathLst>
              <a:path h="4872223" w="3897778">
                <a:moveTo>
                  <a:pt x="0" y="0"/>
                </a:moveTo>
                <a:lnTo>
                  <a:pt x="3897778" y="0"/>
                </a:lnTo>
                <a:lnTo>
                  <a:pt x="3897778" y="4872222"/>
                </a:lnTo>
                <a:lnTo>
                  <a:pt x="0" y="487222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p:cNvSpPr/>
          <p:nvPr/>
        </p:nvSpPr>
        <p:spPr>
          <a:xfrm flipH="false" flipV="false" rot="0">
            <a:off x="5104787" y="3712201"/>
            <a:ext cx="3897778" cy="4872223"/>
          </a:xfrm>
          <a:custGeom>
            <a:avLst/>
            <a:gdLst/>
            <a:ahLst/>
            <a:cxnLst/>
            <a:rect r="r" b="b" t="t" l="l"/>
            <a:pathLst>
              <a:path h="4872223" w="3897778">
                <a:moveTo>
                  <a:pt x="0" y="0"/>
                </a:moveTo>
                <a:lnTo>
                  <a:pt x="3897778" y="0"/>
                </a:lnTo>
                <a:lnTo>
                  <a:pt x="3897778" y="4872222"/>
                </a:lnTo>
                <a:lnTo>
                  <a:pt x="0" y="487222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p:cNvSpPr/>
          <p:nvPr/>
        </p:nvSpPr>
        <p:spPr>
          <a:xfrm flipH="false" flipV="false" rot="0">
            <a:off x="13588154" y="3721535"/>
            <a:ext cx="3897778" cy="4872223"/>
          </a:xfrm>
          <a:custGeom>
            <a:avLst/>
            <a:gdLst/>
            <a:ahLst/>
            <a:cxnLst/>
            <a:rect r="r" b="b" t="t" l="l"/>
            <a:pathLst>
              <a:path h="4872223" w="3897778">
                <a:moveTo>
                  <a:pt x="0" y="0"/>
                </a:moveTo>
                <a:lnTo>
                  <a:pt x="3897778" y="0"/>
                </a:lnTo>
                <a:lnTo>
                  <a:pt x="3897778" y="4872222"/>
                </a:lnTo>
                <a:lnTo>
                  <a:pt x="0" y="487222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1534632" y="4038106"/>
            <a:ext cx="2339867" cy="2840506"/>
          </a:xfrm>
          <a:custGeom>
            <a:avLst/>
            <a:gdLst/>
            <a:ahLst/>
            <a:cxnLst/>
            <a:rect r="r" b="b" t="t" l="l"/>
            <a:pathLst>
              <a:path h="2840506" w="2339867">
                <a:moveTo>
                  <a:pt x="0" y="0"/>
                </a:moveTo>
                <a:lnTo>
                  <a:pt x="2339867" y="0"/>
                </a:lnTo>
                <a:lnTo>
                  <a:pt x="2339867" y="2840507"/>
                </a:lnTo>
                <a:lnTo>
                  <a:pt x="0" y="2840507"/>
                </a:lnTo>
                <a:lnTo>
                  <a:pt x="0" y="0"/>
                </a:lnTo>
                <a:close/>
              </a:path>
            </a:pathLst>
          </a:custGeom>
          <a:blipFill>
            <a:blip r:embed="rId10"/>
            <a:stretch>
              <a:fillRect l="0" t="0" r="0" b="0"/>
            </a:stretch>
          </a:blipFill>
        </p:spPr>
      </p:sp>
      <p:sp>
        <p:nvSpPr>
          <p:cNvPr name="Freeform 16" id="16"/>
          <p:cNvSpPr/>
          <p:nvPr/>
        </p:nvSpPr>
        <p:spPr>
          <a:xfrm flipH="false" flipV="false" rot="0">
            <a:off x="5958024" y="4550092"/>
            <a:ext cx="2191304" cy="2227501"/>
          </a:xfrm>
          <a:custGeom>
            <a:avLst/>
            <a:gdLst/>
            <a:ahLst/>
            <a:cxnLst/>
            <a:rect r="r" b="b" t="t" l="l"/>
            <a:pathLst>
              <a:path h="2227501" w="2191304">
                <a:moveTo>
                  <a:pt x="0" y="0"/>
                </a:moveTo>
                <a:lnTo>
                  <a:pt x="2191304" y="0"/>
                </a:lnTo>
                <a:lnTo>
                  <a:pt x="2191304" y="2227501"/>
                </a:lnTo>
                <a:lnTo>
                  <a:pt x="0" y="2227501"/>
                </a:lnTo>
                <a:lnTo>
                  <a:pt x="0" y="0"/>
                </a:lnTo>
                <a:close/>
              </a:path>
            </a:pathLst>
          </a:custGeom>
          <a:blipFill>
            <a:blip r:embed="rId11"/>
            <a:stretch>
              <a:fillRect l="0" t="0" r="0" b="0"/>
            </a:stretch>
          </a:blipFill>
        </p:spPr>
      </p:sp>
      <p:sp>
        <p:nvSpPr>
          <p:cNvPr name="Freeform 17" id="17"/>
          <p:cNvSpPr/>
          <p:nvPr/>
        </p:nvSpPr>
        <p:spPr>
          <a:xfrm flipH="false" flipV="false" rot="0">
            <a:off x="10102292" y="4392834"/>
            <a:ext cx="2264064" cy="2131051"/>
          </a:xfrm>
          <a:custGeom>
            <a:avLst/>
            <a:gdLst/>
            <a:ahLst/>
            <a:cxnLst/>
            <a:rect r="r" b="b" t="t" l="l"/>
            <a:pathLst>
              <a:path h="2131051" w="2264064">
                <a:moveTo>
                  <a:pt x="0" y="0"/>
                </a:moveTo>
                <a:lnTo>
                  <a:pt x="2264064" y="0"/>
                </a:lnTo>
                <a:lnTo>
                  <a:pt x="2264064" y="2131051"/>
                </a:lnTo>
                <a:lnTo>
                  <a:pt x="0" y="2131051"/>
                </a:lnTo>
                <a:lnTo>
                  <a:pt x="0" y="0"/>
                </a:lnTo>
                <a:close/>
              </a:path>
            </a:pathLst>
          </a:custGeom>
          <a:blipFill>
            <a:blip r:embed="rId12"/>
            <a:stretch>
              <a:fillRect l="0" t="0" r="0" b="0"/>
            </a:stretch>
          </a:blipFill>
        </p:spPr>
      </p:sp>
      <p:sp>
        <p:nvSpPr>
          <p:cNvPr name="Freeform 18" id="18"/>
          <p:cNvSpPr/>
          <p:nvPr/>
        </p:nvSpPr>
        <p:spPr>
          <a:xfrm flipH="false" flipV="false" rot="0">
            <a:off x="14278588" y="4392834"/>
            <a:ext cx="2610085" cy="2192471"/>
          </a:xfrm>
          <a:custGeom>
            <a:avLst/>
            <a:gdLst/>
            <a:ahLst/>
            <a:cxnLst/>
            <a:rect r="r" b="b" t="t" l="l"/>
            <a:pathLst>
              <a:path h="2192471" w="2610085">
                <a:moveTo>
                  <a:pt x="0" y="0"/>
                </a:moveTo>
                <a:lnTo>
                  <a:pt x="2610085" y="0"/>
                </a:lnTo>
                <a:lnTo>
                  <a:pt x="2610085" y="2192471"/>
                </a:lnTo>
                <a:lnTo>
                  <a:pt x="0" y="2192471"/>
                </a:lnTo>
                <a:lnTo>
                  <a:pt x="0" y="0"/>
                </a:lnTo>
                <a:close/>
              </a:path>
            </a:pathLst>
          </a:custGeom>
          <a:blipFill>
            <a:blip r:embed="rId13"/>
            <a:stretch>
              <a:fillRect l="0" t="0" r="0" b="0"/>
            </a:stretch>
          </a:blipFill>
        </p:spPr>
      </p:sp>
      <p:sp>
        <p:nvSpPr>
          <p:cNvPr name="Freeform 19" id="19"/>
          <p:cNvSpPr/>
          <p:nvPr/>
        </p:nvSpPr>
        <p:spPr>
          <a:xfrm flipH="false" flipV="false" rot="0">
            <a:off x="9241472" y="8131272"/>
            <a:ext cx="2134401" cy="2006337"/>
          </a:xfrm>
          <a:custGeom>
            <a:avLst/>
            <a:gdLst/>
            <a:ahLst/>
            <a:cxnLst/>
            <a:rect r="r" b="b" t="t" l="l"/>
            <a:pathLst>
              <a:path h="2006337" w="2134401">
                <a:moveTo>
                  <a:pt x="0" y="0"/>
                </a:moveTo>
                <a:lnTo>
                  <a:pt x="2134401" y="0"/>
                </a:lnTo>
                <a:lnTo>
                  <a:pt x="2134401" y="2006336"/>
                </a:lnTo>
                <a:lnTo>
                  <a:pt x="0" y="2006336"/>
                </a:lnTo>
                <a:lnTo>
                  <a:pt x="0" y="0"/>
                </a:lnTo>
                <a:close/>
              </a:path>
            </a:pathLst>
          </a:custGeom>
          <a:blipFill>
            <a:blip r:embed="rId14"/>
            <a:stretch>
              <a:fillRect l="0" t="0" r="0" b="0"/>
            </a:stretch>
          </a:blipFill>
        </p:spPr>
      </p:sp>
      <p:sp>
        <p:nvSpPr>
          <p:cNvPr name="Freeform 20" id="20"/>
          <p:cNvSpPr/>
          <p:nvPr/>
        </p:nvSpPr>
        <p:spPr>
          <a:xfrm flipH="false" flipV="false" rot="0">
            <a:off x="7950785" y="8569652"/>
            <a:ext cx="1541031" cy="1377296"/>
          </a:xfrm>
          <a:custGeom>
            <a:avLst/>
            <a:gdLst/>
            <a:ahLst/>
            <a:cxnLst/>
            <a:rect r="r" b="b" t="t" l="l"/>
            <a:pathLst>
              <a:path h="1377296" w="1541031">
                <a:moveTo>
                  <a:pt x="0" y="0"/>
                </a:moveTo>
                <a:lnTo>
                  <a:pt x="1541031" y="0"/>
                </a:lnTo>
                <a:lnTo>
                  <a:pt x="1541031" y="1377296"/>
                </a:lnTo>
                <a:lnTo>
                  <a:pt x="0" y="1377296"/>
                </a:lnTo>
                <a:lnTo>
                  <a:pt x="0" y="0"/>
                </a:lnTo>
                <a:close/>
              </a:path>
            </a:pathLst>
          </a:custGeom>
          <a:blipFill>
            <a:blip r:embed="rId15"/>
            <a:stretch>
              <a:fillRect l="0" t="0" r="0" b="0"/>
            </a:stretch>
          </a:blipFill>
        </p:spPr>
      </p:sp>
      <p:sp>
        <p:nvSpPr>
          <p:cNvPr name="Freeform 21" id="21"/>
          <p:cNvSpPr/>
          <p:nvPr/>
        </p:nvSpPr>
        <p:spPr>
          <a:xfrm flipH="false" flipV="false" rot="0">
            <a:off x="-1181391" y="7934648"/>
            <a:ext cx="4857428" cy="2536222"/>
          </a:xfrm>
          <a:custGeom>
            <a:avLst/>
            <a:gdLst/>
            <a:ahLst/>
            <a:cxnLst/>
            <a:rect r="r" b="b" t="t" l="l"/>
            <a:pathLst>
              <a:path h="2536222" w="4857428">
                <a:moveTo>
                  <a:pt x="0" y="0"/>
                </a:moveTo>
                <a:lnTo>
                  <a:pt x="4857428" y="0"/>
                </a:lnTo>
                <a:lnTo>
                  <a:pt x="4857428" y="2536223"/>
                </a:lnTo>
                <a:lnTo>
                  <a:pt x="0" y="2536223"/>
                </a:lnTo>
                <a:lnTo>
                  <a:pt x="0" y="0"/>
                </a:lnTo>
                <a:close/>
              </a:path>
            </a:pathLst>
          </a:custGeom>
          <a:blipFill>
            <a:blip r:embed="rId16"/>
            <a:stretch>
              <a:fillRect l="0" t="0" r="0" b="0"/>
            </a:stretch>
          </a:blipFill>
        </p:spPr>
      </p:sp>
      <p:sp>
        <p:nvSpPr>
          <p:cNvPr name="TextBox 22" id="22"/>
          <p:cNvSpPr txBox="true"/>
          <p:nvPr/>
        </p:nvSpPr>
        <p:spPr>
          <a:xfrm rot="0">
            <a:off x="1337748" y="6973266"/>
            <a:ext cx="2826419" cy="847082"/>
          </a:xfrm>
          <a:prstGeom prst="rect">
            <a:avLst/>
          </a:prstGeom>
        </p:spPr>
        <p:txBody>
          <a:bodyPr anchor="t" rtlCol="false" tIns="0" lIns="0" bIns="0" rIns="0">
            <a:spAutoFit/>
          </a:bodyPr>
          <a:lstStyle/>
          <a:p>
            <a:pPr algn="ctr">
              <a:lnSpc>
                <a:spcPts val="3321"/>
              </a:lnSpc>
            </a:pPr>
            <a:r>
              <a:rPr lang="en-US" sz="2700">
                <a:solidFill>
                  <a:srgbClr val="26484F"/>
                </a:solidFill>
                <a:latin typeface="Sunday"/>
                <a:ea typeface="Sunday"/>
                <a:cs typeface="Sunday"/>
                <a:sym typeface="Sunday"/>
              </a:rPr>
              <a:t>Decorating the Christmas Tree</a:t>
            </a:r>
          </a:p>
        </p:txBody>
      </p:sp>
      <p:sp>
        <p:nvSpPr>
          <p:cNvPr name="TextBox 23" id="23"/>
          <p:cNvSpPr txBox="true"/>
          <p:nvPr/>
        </p:nvSpPr>
        <p:spPr>
          <a:xfrm rot="0">
            <a:off x="5640467" y="6973266"/>
            <a:ext cx="2826419" cy="847082"/>
          </a:xfrm>
          <a:prstGeom prst="rect">
            <a:avLst/>
          </a:prstGeom>
        </p:spPr>
        <p:txBody>
          <a:bodyPr anchor="t" rtlCol="false" tIns="0" lIns="0" bIns="0" rIns="0">
            <a:spAutoFit/>
          </a:bodyPr>
          <a:lstStyle/>
          <a:p>
            <a:pPr algn="ctr">
              <a:lnSpc>
                <a:spcPts val="3321"/>
              </a:lnSpc>
            </a:pPr>
            <a:r>
              <a:rPr lang="en-US" sz="2700">
                <a:solidFill>
                  <a:srgbClr val="26484F"/>
                </a:solidFill>
                <a:latin typeface="Sunday"/>
                <a:ea typeface="Sunday"/>
                <a:cs typeface="Sunday"/>
                <a:sym typeface="Sunday"/>
              </a:rPr>
              <a:t>Exchanging Gifts</a:t>
            </a:r>
          </a:p>
        </p:txBody>
      </p:sp>
      <p:sp>
        <p:nvSpPr>
          <p:cNvPr name="TextBox 24" id="24"/>
          <p:cNvSpPr txBox="true"/>
          <p:nvPr/>
        </p:nvSpPr>
        <p:spPr>
          <a:xfrm rot="0">
            <a:off x="9663329" y="6758543"/>
            <a:ext cx="3141989" cy="1266242"/>
          </a:xfrm>
          <a:prstGeom prst="rect">
            <a:avLst/>
          </a:prstGeom>
        </p:spPr>
        <p:txBody>
          <a:bodyPr anchor="t" rtlCol="false" tIns="0" lIns="0" bIns="0" rIns="0">
            <a:spAutoFit/>
          </a:bodyPr>
          <a:lstStyle/>
          <a:p>
            <a:pPr algn="ctr">
              <a:lnSpc>
                <a:spcPts val="3321"/>
              </a:lnSpc>
            </a:pPr>
            <a:r>
              <a:rPr lang="en-US" sz="2700">
                <a:solidFill>
                  <a:srgbClr val="26484F"/>
                </a:solidFill>
                <a:latin typeface="Sunday"/>
                <a:ea typeface="Sunday"/>
                <a:cs typeface="Sunday"/>
                <a:sym typeface="Sunday"/>
              </a:rPr>
              <a:t>Caroling and Singing Christmas Songs</a:t>
            </a:r>
          </a:p>
        </p:txBody>
      </p:sp>
      <p:sp>
        <p:nvSpPr>
          <p:cNvPr name="TextBox 25" id="25"/>
          <p:cNvSpPr txBox="true"/>
          <p:nvPr/>
        </p:nvSpPr>
        <p:spPr>
          <a:xfrm rot="0">
            <a:off x="14123833" y="6973266"/>
            <a:ext cx="2826419" cy="847082"/>
          </a:xfrm>
          <a:prstGeom prst="rect">
            <a:avLst/>
          </a:prstGeom>
        </p:spPr>
        <p:txBody>
          <a:bodyPr anchor="t" rtlCol="false" tIns="0" lIns="0" bIns="0" rIns="0">
            <a:spAutoFit/>
          </a:bodyPr>
          <a:lstStyle/>
          <a:p>
            <a:pPr algn="ctr">
              <a:lnSpc>
                <a:spcPts val="3321"/>
              </a:lnSpc>
            </a:pPr>
            <a:r>
              <a:rPr lang="en-US" sz="2700">
                <a:solidFill>
                  <a:srgbClr val="26484F"/>
                </a:solidFill>
                <a:latin typeface="Sunday"/>
                <a:ea typeface="Sunday"/>
                <a:cs typeface="Sunday"/>
                <a:sym typeface="Sunday"/>
              </a:rPr>
              <a:t>Enjoying Festive Meals</a:t>
            </a:r>
          </a:p>
        </p:txBody>
      </p:sp>
      <p:sp>
        <p:nvSpPr>
          <p:cNvPr name="TextBox 26" id="26"/>
          <p:cNvSpPr txBox="true"/>
          <p:nvPr/>
        </p:nvSpPr>
        <p:spPr>
          <a:xfrm rot="0">
            <a:off x="5234967" y="2753692"/>
            <a:ext cx="7310408" cy="408491"/>
          </a:xfrm>
          <a:prstGeom prst="rect">
            <a:avLst/>
          </a:prstGeom>
        </p:spPr>
        <p:txBody>
          <a:bodyPr anchor="t" rtlCol="false" tIns="0" lIns="0" bIns="0" rIns="0">
            <a:spAutoFit/>
          </a:bodyPr>
          <a:lstStyle/>
          <a:p>
            <a:pPr algn="ctr">
              <a:lnSpc>
                <a:spcPts val="3354"/>
              </a:lnSpc>
            </a:pPr>
            <a:r>
              <a:rPr lang="en-US" sz="2600" spc="117">
                <a:solidFill>
                  <a:srgbClr val="FFFFFF"/>
                </a:solidFill>
                <a:latin typeface="DM Sans"/>
                <a:ea typeface="DM Sans"/>
                <a:cs typeface="DM Sans"/>
                <a:sym typeface="DM Sans"/>
              </a:rPr>
              <a:t>Christmas traditions vary but often include:</a:t>
            </a:r>
          </a:p>
        </p:txBody>
      </p:sp>
      <p:sp>
        <p:nvSpPr>
          <p:cNvPr name="TextBox 27" id="27"/>
          <p:cNvSpPr txBox="true"/>
          <p:nvPr/>
        </p:nvSpPr>
        <p:spPr>
          <a:xfrm rot="0">
            <a:off x="3874499" y="1555779"/>
            <a:ext cx="10031344" cy="828675"/>
          </a:xfrm>
          <a:prstGeom prst="rect">
            <a:avLst/>
          </a:prstGeom>
        </p:spPr>
        <p:txBody>
          <a:bodyPr anchor="t" rtlCol="false" tIns="0" lIns="0" bIns="0" rIns="0">
            <a:spAutoFit/>
          </a:bodyPr>
          <a:lstStyle/>
          <a:p>
            <a:pPr algn="ctr">
              <a:lnSpc>
                <a:spcPts val="6599"/>
              </a:lnSpc>
            </a:pPr>
            <a:r>
              <a:rPr lang="en-US" sz="5499" spc="637">
                <a:solidFill>
                  <a:srgbClr val="26484F"/>
                </a:solidFill>
                <a:latin typeface="Sunday"/>
                <a:ea typeface="Sunday"/>
                <a:cs typeface="Sunday"/>
                <a:sym typeface="Sunday"/>
              </a:rPr>
              <a:t>Christmas Traditions</a:t>
            </a:r>
          </a:p>
        </p:txBody>
      </p:sp>
      <p:sp>
        <p:nvSpPr>
          <p:cNvPr name="Freeform 28" id="28"/>
          <p:cNvSpPr/>
          <p:nvPr/>
        </p:nvSpPr>
        <p:spPr>
          <a:xfrm flipH="false" flipV="false" rot="0">
            <a:off x="-5231325" y="-3929713"/>
            <a:ext cx="16230600" cy="5572506"/>
          </a:xfrm>
          <a:custGeom>
            <a:avLst/>
            <a:gdLst/>
            <a:ahLst/>
            <a:cxnLst/>
            <a:rect r="r" b="b" t="t" l="l"/>
            <a:pathLst>
              <a:path h="5572506" w="16230600">
                <a:moveTo>
                  <a:pt x="0" y="0"/>
                </a:moveTo>
                <a:lnTo>
                  <a:pt x="16230600" y="0"/>
                </a:lnTo>
                <a:lnTo>
                  <a:pt x="16230600" y="5572506"/>
                </a:lnTo>
                <a:lnTo>
                  <a:pt x="0" y="5572506"/>
                </a:lnTo>
                <a:lnTo>
                  <a:pt x="0" y="0"/>
                </a:lnTo>
                <a:close/>
              </a:path>
            </a:pathLst>
          </a:custGeom>
          <a:blipFill>
            <a:blip r:embed="rId17"/>
            <a:stretch>
              <a:fillRect l="0" t="0" r="0" b="0"/>
            </a:stretch>
          </a:blipFill>
        </p:spPr>
      </p:sp>
      <p:sp>
        <p:nvSpPr>
          <p:cNvPr name="Freeform 29" id="29"/>
          <p:cNvSpPr/>
          <p:nvPr/>
        </p:nvSpPr>
        <p:spPr>
          <a:xfrm flipH="false" flipV="false" rot="0">
            <a:off x="8890171" y="-4081701"/>
            <a:ext cx="8261505" cy="5380305"/>
          </a:xfrm>
          <a:custGeom>
            <a:avLst/>
            <a:gdLst/>
            <a:ahLst/>
            <a:cxnLst/>
            <a:rect r="r" b="b" t="t" l="l"/>
            <a:pathLst>
              <a:path h="5380305" w="8261505">
                <a:moveTo>
                  <a:pt x="0" y="0"/>
                </a:moveTo>
                <a:lnTo>
                  <a:pt x="8261504" y="0"/>
                </a:lnTo>
                <a:lnTo>
                  <a:pt x="8261504" y="5380305"/>
                </a:lnTo>
                <a:lnTo>
                  <a:pt x="0" y="5380305"/>
                </a:lnTo>
                <a:lnTo>
                  <a:pt x="0" y="0"/>
                </a:lnTo>
                <a:close/>
              </a:path>
            </a:pathLst>
          </a:custGeom>
          <a:blipFill>
            <a:blip r:embed="rId18"/>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5260" r="0" b="-126015"/>
            </a:stretch>
          </a:blipFill>
        </p:spPr>
      </p:sp>
      <p:sp>
        <p:nvSpPr>
          <p:cNvPr name="Freeform 3" id="3"/>
          <p:cNvSpPr/>
          <p:nvPr/>
        </p:nvSpPr>
        <p:spPr>
          <a:xfrm flipH="false" flipV="false" rot="0">
            <a:off x="-1360991" y="1028700"/>
            <a:ext cx="3895306" cy="8309987"/>
          </a:xfrm>
          <a:custGeom>
            <a:avLst/>
            <a:gdLst/>
            <a:ahLst/>
            <a:cxnLst/>
            <a:rect r="r" b="b" t="t" l="l"/>
            <a:pathLst>
              <a:path h="8309987" w="3895306">
                <a:moveTo>
                  <a:pt x="0" y="0"/>
                </a:moveTo>
                <a:lnTo>
                  <a:pt x="3895306" y="0"/>
                </a:lnTo>
                <a:lnTo>
                  <a:pt x="3895306" y="8309987"/>
                </a:lnTo>
                <a:lnTo>
                  <a:pt x="0" y="8309987"/>
                </a:lnTo>
                <a:lnTo>
                  <a:pt x="0" y="0"/>
                </a:lnTo>
                <a:close/>
              </a:path>
            </a:pathLst>
          </a:custGeom>
          <a:blipFill>
            <a:blip r:embed="rId3"/>
            <a:stretch>
              <a:fillRect l="0" t="0" r="0" b="0"/>
            </a:stretch>
          </a:blipFill>
        </p:spPr>
      </p:sp>
      <p:sp>
        <p:nvSpPr>
          <p:cNvPr name="Freeform 4" id="4"/>
          <p:cNvSpPr/>
          <p:nvPr/>
        </p:nvSpPr>
        <p:spPr>
          <a:xfrm flipH="true" flipV="false" rot="0">
            <a:off x="-174068" y="-70678"/>
            <a:ext cx="4260542" cy="9089156"/>
          </a:xfrm>
          <a:custGeom>
            <a:avLst/>
            <a:gdLst/>
            <a:ahLst/>
            <a:cxnLst/>
            <a:rect r="r" b="b" t="t" l="l"/>
            <a:pathLst>
              <a:path h="9089156" w="4260542">
                <a:moveTo>
                  <a:pt x="4260541" y="0"/>
                </a:moveTo>
                <a:lnTo>
                  <a:pt x="0" y="0"/>
                </a:lnTo>
                <a:lnTo>
                  <a:pt x="0" y="9089156"/>
                </a:lnTo>
                <a:lnTo>
                  <a:pt x="4260541" y="9089156"/>
                </a:lnTo>
                <a:lnTo>
                  <a:pt x="4260541" y="0"/>
                </a:lnTo>
                <a:close/>
              </a:path>
            </a:pathLst>
          </a:custGeom>
          <a:blipFill>
            <a:blip r:embed="rId3"/>
            <a:stretch>
              <a:fillRect l="0" t="0" r="0" b="0"/>
            </a:stretch>
          </a:blipFill>
        </p:spPr>
      </p:sp>
      <p:sp>
        <p:nvSpPr>
          <p:cNvPr name="Freeform 5" id="5"/>
          <p:cNvSpPr/>
          <p:nvPr/>
        </p:nvSpPr>
        <p:spPr>
          <a:xfrm flipH="false" flipV="false" rot="0">
            <a:off x="9697428" y="-1945998"/>
            <a:ext cx="8884858" cy="8229600"/>
          </a:xfrm>
          <a:custGeom>
            <a:avLst/>
            <a:gdLst/>
            <a:ahLst/>
            <a:cxnLst/>
            <a:rect r="r" b="b" t="t" l="l"/>
            <a:pathLst>
              <a:path h="8229600" w="8884858">
                <a:moveTo>
                  <a:pt x="0" y="0"/>
                </a:moveTo>
                <a:lnTo>
                  <a:pt x="8884858" y="0"/>
                </a:lnTo>
                <a:lnTo>
                  <a:pt x="8884858" y="8229600"/>
                </a:lnTo>
                <a:lnTo>
                  <a:pt x="0" y="8229600"/>
                </a:lnTo>
                <a:lnTo>
                  <a:pt x="0" y="0"/>
                </a:lnTo>
                <a:close/>
              </a:path>
            </a:pathLst>
          </a:custGeom>
          <a:blipFill>
            <a:blip r:embed="rId4"/>
            <a:stretch>
              <a:fillRect l="0" t="0" r="0" b="0"/>
            </a:stretch>
          </a:blipFill>
        </p:spPr>
      </p:sp>
      <p:sp>
        <p:nvSpPr>
          <p:cNvPr name="Freeform 6" id="6"/>
          <p:cNvSpPr/>
          <p:nvPr/>
        </p:nvSpPr>
        <p:spPr>
          <a:xfrm flipH="false" flipV="false" rot="0">
            <a:off x="2497647" y="2355177"/>
            <a:ext cx="13292706" cy="5147903"/>
          </a:xfrm>
          <a:custGeom>
            <a:avLst/>
            <a:gdLst/>
            <a:ahLst/>
            <a:cxnLst/>
            <a:rect r="r" b="b" t="t" l="l"/>
            <a:pathLst>
              <a:path h="5147903" w="13292706">
                <a:moveTo>
                  <a:pt x="0" y="0"/>
                </a:moveTo>
                <a:lnTo>
                  <a:pt x="13292706" y="0"/>
                </a:lnTo>
                <a:lnTo>
                  <a:pt x="13292706" y="5147903"/>
                </a:lnTo>
                <a:lnTo>
                  <a:pt x="0" y="514790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531480" y="8252684"/>
            <a:ext cx="19741451" cy="7526428"/>
          </a:xfrm>
          <a:custGeom>
            <a:avLst/>
            <a:gdLst/>
            <a:ahLst/>
            <a:cxnLst/>
            <a:rect r="r" b="b" t="t" l="l"/>
            <a:pathLst>
              <a:path h="7526428" w="19741451">
                <a:moveTo>
                  <a:pt x="0" y="0"/>
                </a:moveTo>
                <a:lnTo>
                  <a:pt x="19741452" y="0"/>
                </a:lnTo>
                <a:lnTo>
                  <a:pt x="19741452" y="7526429"/>
                </a:lnTo>
                <a:lnTo>
                  <a:pt x="0" y="7526429"/>
                </a:lnTo>
                <a:lnTo>
                  <a:pt x="0" y="0"/>
                </a:lnTo>
                <a:close/>
              </a:path>
            </a:pathLst>
          </a:custGeom>
          <a:blipFill>
            <a:blip r:embed="rId7"/>
            <a:stretch>
              <a:fillRect l="0" t="0" r="0" b="0"/>
            </a:stretch>
          </a:blipFill>
        </p:spPr>
      </p:sp>
      <p:sp>
        <p:nvSpPr>
          <p:cNvPr name="Freeform 8" id="8"/>
          <p:cNvSpPr/>
          <p:nvPr/>
        </p:nvSpPr>
        <p:spPr>
          <a:xfrm flipH="false" flipV="false" rot="0">
            <a:off x="-800636" y="3867234"/>
            <a:ext cx="7185340" cy="7271691"/>
          </a:xfrm>
          <a:custGeom>
            <a:avLst/>
            <a:gdLst/>
            <a:ahLst/>
            <a:cxnLst/>
            <a:rect r="r" b="b" t="t" l="l"/>
            <a:pathLst>
              <a:path h="7271691" w="7185340">
                <a:moveTo>
                  <a:pt x="0" y="0"/>
                </a:moveTo>
                <a:lnTo>
                  <a:pt x="7185340" y="0"/>
                </a:lnTo>
                <a:lnTo>
                  <a:pt x="7185340" y="7271691"/>
                </a:lnTo>
                <a:lnTo>
                  <a:pt x="0" y="7271691"/>
                </a:lnTo>
                <a:lnTo>
                  <a:pt x="0" y="0"/>
                </a:lnTo>
                <a:close/>
              </a:path>
            </a:pathLst>
          </a:custGeom>
          <a:blipFill>
            <a:blip r:embed="rId8"/>
            <a:stretch>
              <a:fillRect l="0" t="0" r="0" b="0"/>
            </a:stretch>
          </a:blipFill>
        </p:spPr>
      </p:sp>
      <p:sp>
        <p:nvSpPr>
          <p:cNvPr name="Freeform 9" id="9"/>
          <p:cNvSpPr/>
          <p:nvPr/>
        </p:nvSpPr>
        <p:spPr>
          <a:xfrm flipH="false" flipV="false" rot="0">
            <a:off x="13058525" y="2592987"/>
            <a:ext cx="6307326" cy="6912138"/>
          </a:xfrm>
          <a:custGeom>
            <a:avLst/>
            <a:gdLst/>
            <a:ahLst/>
            <a:cxnLst/>
            <a:rect r="r" b="b" t="t" l="l"/>
            <a:pathLst>
              <a:path h="6912138" w="6307326">
                <a:moveTo>
                  <a:pt x="0" y="0"/>
                </a:moveTo>
                <a:lnTo>
                  <a:pt x="6307327" y="0"/>
                </a:lnTo>
                <a:lnTo>
                  <a:pt x="6307327" y="6912139"/>
                </a:lnTo>
                <a:lnTo>
                  <a:pt x="0" y="6912139"/>
                </a:lnTo>
                <a:lnTo>
                  <a:pt x="0" y="0"/>
                </a:lnTo>
                <a:close/>
              </a:path>
            </a:pathLst>
          </a:custGeom>
          <a:blipFill>
            <a:blip r:embed="rId9"/>
            <a:stretch>
              <a:fillRect l="0" t="0" r="0" b="0"/>
            </a:stretch>
          </a:blipFill>
        </p:spPr>
      </p:sp>
      <p:sp>
        <p:nvSpPr>
          <p:cNvPr name="TextBox 10" id="10"/>
          <p:cNvSpPr txBox="true"/>
          <p:nvPr/>
        </p:nvSpPr>
        <p:spPr>
          <a:xfrm rot="0">
            <a:off x="4565128" y="4454850"/>
            <a:ext cx="9157743" cy="2085130"/>
          </a:xfrm>
          <a:prstGeom prst="rect">
            <a:avLst/>
          </a:prstGeom>
        </p:spPr>
        <p:txBody>
          <a:bodyPr anchor="t" rtlCol="false" tIns="0" lIns="0" bIns="0" rIns="0">
            <a:spAutoFit/>
          </a:bodyPr>
          <a:lstStyle/>
          <a:p>
            <a:pPr algn="ctr">
              <a:lnSpc>
                <a:spcPts val="3354"/>
              </a:lnSpc>
            </a:pPr>
            <a:r>
              <a:rPr lang="en-US" sz="2600" spc="117">
                <a:solidFill>
                  <a:srgbClr val="000000"/>
                </a:solidFill>
                <a:latin typeface="DM Sans"/>
                <a:ea typeface="DM Sans"/>
                <a:cs typeface="DM Sans"/>
                <a:sym typeface="DM Sans"/>
              </a:rPr>
              <a:t>Christmas is a time to spread kindness and give to others, especially those in need. Many people donate to charities, volunteer, and share with the less fortunate. The true spirit of Christmas is shown through generosity and compassion.</a:t>
            </a:r>
          </a:p>
        </p:txBody>
      </p:sp>
      <p:sp>
        <p:nvSpPr>
          <p:cNvPr name="TextBox 11" id="11"/>
          <p:cNvSpPr txBox="true"/>
          <p:nvPr/>
        </p:nvSpPr>
        <p:spPr>
          <a:xfrm rot="0">
            <a:off x="3883561" y="2754779"/>
            <a:ext cx="10520879" cy="1485900"/>
          </a:xfrm>
          <a:prstGeom prst="rect">
            <a:avLst/>
          </a:prstGeom>
        </p:spPr>
        <p:txBody>
          <a:bodyPr anchor="t" rtlCol="false" tIns="0" lIns="0" bIns="0" rIns="0">
            <a:spAutoFit/>
          </a:bodyPr>
          <a:lstStyle/>
          <a:p>
            <a:pPr algn="ctr">
              <a:lnSpc>
                <a:spcPts val="5879"/>
              </a:lnSpc>
            </a:pPr>
            <a:r>
              <a:rPr lang="en-US" sz="4899" spc="568">
                <a:solidFill>
                  <a:srgbClr val="26484F"/>
                </a:solidFill>
                <a:latin typeface="Sunday"/>
                <a:ea typeface="Sunday"/>
                <a:cs typeface="Sunday"/>
                <a:sym typeface="Sunday"/>
              </a:rPr>
              <a:t>Giving and Charity at Christmas</a:t>
            </a:r>
          </a:p>
        </p:txBody>
      </p:sp>
      <p:sp>
        <p:nvSpPr>
          <p:cNvPr name="Freeform 12" id="12"/>
          <p:cNvSpPr/>
          <p:nvPr/>
        </p:nvSpPr>
        <p:spPr>
          <a:xfrm flipH="false" flipV="false" rot="-902162">
            <a:off x="9903928" y="7135226"/>
            <a:ext cx="1227810" cy="1754014"/>
          </a:xfrm>
          <a:custGeom>
            <a:avLst/>
            <a:gdLst/>
            <a:ahLst/>
            <a:cxnLst/>
            <a:rect r="r" b="b" t="t" l="l"/>
            <a:pathLst>
              <a:path h="1754014" w="1227810">
                <a:moveTo>
                  <a:pt x="0" y="0"/>
                </a:moveTo>
                <a:lnTo>
                  <a:pt x="1227810" y="0"/>
                </a:lnTo>
                <a:lnTo>
                  <a:pt x="1227810" y="1754015"/>
                </a:lnTo>
                <a:lnTo>
                  <a:pt x="0" y="1754015"/>
                </a:lnTo>
                <a:lnTo>
                  <a:pt x="0" y="0"/>
                </a:lnTo>
                <a:close/>
              </a:path>
            </a:pathLst>
          </a:custGeom>
          <a:blipFill>
            <a:blip r:embed="rId10"/>
            <a:stretch>
              <a:fillRect l="0" t="0" r="0" b="0"/>
            </a:stretch>
          </a:blipFill>
        </p:spPr>
      </p:sp>
      <p:sp>
        <p:nvSpPr>
          <p:cNvPr name="Freeform 13" id="13"/>
          <p:cNvSpPr/>
          <p:nvPr/>
        </p:nvSpPr>
        <p:spPr>
          <a:xfrm flipH="true" flipV="false" rot="0">
            <a:off x="5972017" y="7847855"/>
            <a:ext cx="3171983" cy="2981664"/>
          </a:xfrm>
          <a:custGeom>
            <a:avLst/>
            <a:gdLst/>
            <a:ahLst/>
            <a:cxnLst/>
            <a:rect r="r" b="b" t="t" l="l"/>
            <a:pathLst>
              <a:path h="2981664" w="3171983">
                <a:moveTo>
                  <a:pt x="3171983" y="0"/>
                </a:moveTo>
                <a:lnTo>
                  <a:pt x="0" y="0"/>
                </a:lnTo>
                <a:lnTo>
                  <a:pt x="0" y="2981664"/>
                </a:lnTo>
                <a:lnTo>
                  <a:pt x="3171983" y="2981664"/>
                </a:lnTo>
                <a:lnTo>
                  <a:pt x="3171983" y="0"/>
                </a:lnTo>
                <a:close/>
              </a:path>
            </a:pathLst>
          </a:custGeom>
          <a:blipFill>
            <a:blip r:embed="rId11"/>
            <a:stretch>
              <a:fillRect l="0" t="0" r="0" b="0"/>
            </a:stretch>
          </a:blipFill>
        </p:spPr>
      </p:sp>
      <p:sp>
        <p:nvSpPr>
          <p:cNvPr name="Freeform 14" id="14"/>
          <p:cNvSpPr/>
          <p:nvPr/>
        </p:nvSpPr>
        <p:spPr>
          <a:xfrm flipH="false" flipV="false" rot="0">
            <a:off x="11727037" y="5928570"/>
            <a:ext cx="2677402" cy="3838569"/>
          </a:xfrm>
          <a:custGeom>
            <a:avLst/>
            <a:gdLst/>
            <a:ahLst/>
            <a:cxnLst/>
            <a:rect r="r" b="b" t="t" l="l"/>
            <a:pathLst>
              <a:path h="3838569" w="2677402">
                <a:moveTo>
                  <a:pt x="0" y="0"/>
                </a:moveTo>
                <a:lnTo>
                  <a:pt x="2677402" y="0"/>
                </a:lnTo>
                <a:lnTo>
                  <a:pt x="2677402" y="3838569"/>
                </a:lnTo>
                <a:lnTo>
                  <a:pt x="0" y="3838569"/>
                </a:lnTo>
                <a:lnTo>
                  <a:pt x="0" y="0"/>
                </a:lnTo>
                <a:close/>
              </a:path>
            </a:pathLst>
          </a:custGeom>
          <a:blipFill>
            <a:blip r:embed="rId12"/>
            <a:stretch>
              <a:fillRect l="0" t="0" r="0" b="0"/>
            </a:stretch>
          </a:blipFill>
        </p:spPr>
      </p:sp>
      <p:sp>
        <p:nvSpPr>
          <p:cNvPr name="Freeform 15" id="15"/>
          <p:cNvSpPr/>
          <p:nvPr/>
        </p:nvSpPr>
        <p:spPr>
          <a:xfrm flipH="false" flipV="false" rot="922332">
            <a:off x="-7415816" y="-3947970"/>
            <a:ext cx="16230600" cy="6147340"/>
          </a:xfrm>
          <a:custGeom>
            <a:avLst/>
            <a:gdLst/>
            <a:ahLst/>
            <a:cxnLst/>
            <a:rect r="r" b="b" t="t" l="l"/>
            <a:pathLst>
              <a:path h="6147340" w="16230600">
                <a:moveTo>
                  <a:pt x="0" y="0"/>
                </a:moveTo>
                <a:lnTo>
                  <a:pt x="16230600" y="0"/>
                </a:lnTo>
                <a:lnTo>
                  <a:pt x="16230600" y="6147340"/>
                </a:lnTo>
                <a:lnTo>
                  <a:pt x="0" y="6147340"/>
                </a:lnTo>
                <a:lnTo>
                  <a:pt x="0" y="0"/>
                </a:lnTo>
                <a:close/>
              </a:path>
            </a:pathLst>
          </a:custGeom>
          <a:blipFill>
            <a:blip r:embed="rId13"/>
            <a:stretch>
              <a:fillRect l="0" t="0" r="0" b="0"/>
            </a:stretch>
          </a:blipFill>
        </p:spPr>
      </p:sp>
      <p:sp>
        <p:nvSpPr>
          <p:cNvPr name="Freeform 16" id="16"/>
          <p:cNvSpPr/>
          <p:nvPr/>
        </p:nvSpPr>
        <p:spPr>
          <a:xfrm flipH="false" flipV="false" rot="922332">
            <a:off x="350394" y="-3947970"/>
            <a:ext cx="16230600" cy="6147340"/>
          </a:xfrm>
          <a:custGeom>
            <a:avLst/>
            <a:gdLst/>
            <a:ahLst/>
            <a:cxnLst/>
            <a:rect r="r" b="b" t="t" l="l"/>
            <a:pathLst>
              <a:path h="6147340" w="16230600">
                <a:moveTo>
                  <a:pt x="0" y="0"/>
                </a:moveTo>
                <a:lnTo>
                  <a:pt x="16230600" y="0"/>
                </a:lnTo>
                <a:lnTo>
                  <a:pt x="16230600" y="6147340"/>
                </a:lnTo>
                <a:lnTo>
                  <a:pt x="0" y="6147340"/>
                </a:lnTo>
                <a:lnTo>
                  <a:pt x="0" y="0"/>
                </a:lnTo>
                <a:close/>
              </a:path>
            </a:pathLst>
          </a:custGeom>
          <a:blipFill>
            <a:blip r:embed="rId13"/>
            <a:stretch>
              <a:fillRect l="0" t="0" r="0" b="0"/>
            </a:stretch>
          </a:blipFill>
        </p:spPr>
      </p:sp>
      <p:sp>
        <p:nvSpPr>
          <p:cNvPr name="Freeform 17" id="17"/>
          <p:cNvSpPr/>
          <p:nvPr/>
        </p:nvSpPr>
        <p:spPr>
          <a:xfrm flipH="true" flipV="false" rot="0">
            <a:off x="2290643" y="2168802"/>
            <a:ext cx="2105723" cy="2240490"/>
          </a:xfrm>
          <a:custGeom>
            <a:avLst/>
            <a:gdLst/>
            <a:ahLst/>
            <a:cxnLst/>
            <a:rect r="r" b="b" t="t" l="l"/>
            <a:pathLst>
              <a:path h="2240490" w="2105723">
                <a:moveTo>
                  <a:pt x="2105724" y="0"/>
                </a:moveTo>
                <a:lnTo>
                  <a:pt x="0" y="0"/>
                </a:lnTo>
                <a:lnTo>
                  <a:pt x="0" y="2240490"/>
                </a:lnTo>
                <a:lnTo>
                  <a:pt x="2105724" y="2240490"/>
                </a:lnTo>
                <a:lnTo>
                  <a:pt x="2105724" y="0"/>
                </a:lnTo>
                <a:close/>
              </a:path>
            </a:pathLst>
          </a:custGeom>
          <a:blipFill>
            <a:blip r:embed="rId14"/>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5260" r="0" b="-126015"/>
            </a:stretch>
          </a:blipFill>
        </p:spPr>
      </p:sp>
      <p:sp>
        <p:nvSpPr>
          <p:cNvPr name="Freeform 3" id="3"/>
          <p:cNvSpPr/>
          <p:nvPr/>
        </p:nvSpPr>
        <p:spPr>
          <a:xfrm flipH="false" flipV="false" rot="0">
            <a:off x="10313694" y="6299452"/>
            <a:ext cx="9667329" cy="3987548"/>
          </a:xfrm>
          <a:custGeom>
            <a:avLst/>
            <a:gdLst/>
            <a:ahLst/>
            <a:cxnLst/>
            <a:rect r="r" b="b" t="t" l="l"/>
            <a:pathLst>
              <a:path h="3987548" w="9667329">
                <a:moveTo>
                  <a:pt x="0" y="0"/>
                </a:moveTo>
                <a:lnTo>
                  <a:pt x="9667329" y="0"/>
                </a:lnTo>
                <a:lnTo>
                  <a:pt x="9667329" y="3987548"/>
                </a:lnTo>
                <a:lnTo>
                  <a:pt x="0" y="3987548"/>
                </a:lnTo>
                <a:lnTo>
                  <a:pt x="0" y="0"/>
                </a:lnTo>
                <a:close/>
              </a:path>
            </a:pathLst>
          </a:custGeom>
          <a:blipFill>
            <a:blip r:embed="rId3"/>
            <a:stretch>
              <a:fillRect l="0" t="0" r="0" b="0"/>
            </a:stretch>
          </a:blipFill>
        </p:spPr>
      </p:sp>
      <p:sp>
        <p:nvSpPr>
          <p:cNvPr name="Freeform 4" id="4"/>
          <p:cNvSpPr/>
          <p:nvPr/>
        </p:nvSpPr>
        <p:spPr>
          <a:xfrm flipH="false" flipV="false" rot="0">
            <a:off x="3189127" y="5985648"/>
            <a:ext cx="17523494" cy="6111319"/>
          </a:xfrm>
          <a:custGeom>
            <a:avLst/>
            <a:gdLst/>
            <a:ahLst/>
            <a:cxnLst/>
            <a:rect r="r" b="b" t="t" l="l"/>
            <a:pathLst>
              <a:path h="6111319" w="17523494">
                <a:moveTo>
                  <a:pt x="0" y="0"/>
                </a:moveTo>
                <a:lnTo>
                  <a:pt x="17523494" y="0"/>
                </a:lnTo>
                <a:lnTo>
                  <a:pt x="17523494" y="6111318"/>
                </a:lnTo>
                <a:lnTo>
                  <a:pt x="0" y="6111318"/>
                </a:lnTo>
                <a:lnTo>
                  <a:pt x="0" y="0"/>
                </a:lnTo>
                <a:close/>
              </a:path>
            </a:pathLst>
          </a:custGeom>
          <a:blipFill>
            <a:blip r:embed="rId4"/>
            <a:stretch>
              <a:fillRect l="0" t="0" r="0" b="0"/>
            </a:stretch>
          </a:blipFill>
        </p:spPr>
      </p:sp>
      <p:sp>
        <p:nvSpPr>
          <p:cNvPr name="Freeform 5" id="5"/>
          <p:cNvSpPr/>
          <p:nvPr/>
        </p:nvSpPr>
        <p:spPr>
          <a:xfrm flipH="false" flipV="false" rot="0">
            <a:off x="-3584642" y="-1989485"/>
            <a:ext cx="13547538" cy="14265969"/>
          </a:xfrm>
          <a:custGeom>
            <a:avLst/>
            <a:gdLst/>
            <a:ahLst/>
            <a:cxnLst/>
            <a:rect r="r" b="b" t="t" l="l"/>
            <a:pathLst>
              <a:path h="14265969" w="13547538">
                <a:moveTo>
                  <a:pt x="0" y="0"/>
                </a:moveTo>
                <a:lnTo>
                  <a:pt x="13547538" y="0"/>
                </a:lnTo>
                <a:lnTo>
                  <a:pt x="13547538" y="14265970"/>
                </a:lnTo>
                <a:lnTo>
                  <a:pt x="0" y="14265970"/>
                </a:lnTo>
                <a:lnTo>
                  <a:pt x="0" y="0"/>
                </a:lnTo>
                <a:close/>
              </a:path>
            </a:pathLst>
          </a:custGeom>
          <a:blipFill>
            <a:blip r:embed="rId5"/>
            <a:stretch>
              <a:fillRect l="-100972" t="0" r="-100972" b="0"/>
            </a:stretch>
          </a:blipFill>
        </p:spPr>
      </p:sp>
      <p:sp>
        <p:nvSpPr>
          <p:cNvPr name="Freeform 6" id="6"/>
          <p:cNvSpPr/>
          <p:nvPr/>
        </p:nvSpPr>
        <p:spPr>
          <a:xfrm flipH="false" flipV="false" rot="0">
            <a:off x="-544141" y="615045"/>
            <a:ext cx="9246927" cy="8426262"/>
          </a:xfrm>
          <a:custGeom>
            <a:avLst/>
            <a:gdLst/>
            <a:ahLst/>
            <a:cxnLst/>
            <a:rect r="r" b="b" t="t" l="l"/>
            <a:pathLst>
              <a:path h="8426262" w="9246927">
                <a:moveTo>
                  <a:pt x="0" y="0"/>
                </a:moveTo>
                <a:lnTo>
                  <a:pt x="9246926" y="0"/>
                </a:lnTo>
                <a:lnTo>
                  <a:pt x="9246926" y="8426262"/>
                </a:lnTo>
                <a:lnTo>
                  <a:pt x="0" y="8426262"/>
                </a:lnTo>
                <a:lnTo>
                  <a:pt x="0" y="0"/>
                </a:lnTo>
                <a:close/>
              </a:path>
            </a:pathLst>
          </a:custGeom>
          <a:blipFill>
            <a:blip r:embed="rId6"/>
            <a:stretch>
              <a:fillRect l="0" t="0" r="0" b="0"/>
            </a:stretch>
          </a:blipFill>
        </p:spPr>
      </p:sp>
      <p:sp>
        <p:nvSpPr>
          <p:cNvPr name="Freeform 7" id="7"/>
          <p:cNvSpPr/>
          <p:nvPr/>
        </p:nvSpPr>
        <p:spPr>
          <a:xfrm flipH="false" flipV="false" rot="0">
            <a:off x="6645223" y="375269"/>
            <a:ext cx="5846005" cy="12471477"/>
          </a:xfrm>
          <a:custGeom>
            <a:avLst/>
            <a:gdLst/>
            <a:ahLst/>
            <a:cxnLst/>
            <a:rect r="r" b="b" t="t" l="l"/>
            <a:pathLst>
              <a:path h="12471477" w="5846005">
                <a:moveTo>
                  <a:pt x="0" y="0"/>
                </a:moveTo>
                <a:lnTo>
                  <a:pt x="5846005" y="0"/>
                </a:lnTo>
                <a:lnTo>
                  <a:pt x="5846005" y="12471478"/>
                </a:lnTo>
                <a:lnTo>
                  <a:pt x="0" y="12471478"/>
                </a:lnTo>
                <a:lnTo>
                  <a:pt x="0" y="0"/>
                </a:lnTo>
                <a:close/>
              </a:path>
            </a:pathLst>
          </a:custGeom>
          <a:blipFill>
            <a:blip r:embed="rId7"/>
            <a:stretch>
              <a:fillRect l="0" t="0" r="0" b="0"/>
            </a:stretch>
          </a:blipFill>
        </p:spPr>
      </p:sp>
      <p:sp>
        <p:nvSpPr>
          <p:cNvPr name="TextBox 8" id="8"/>
          <p:cNvSpPr txBox="true"/>
          <p:nvPr/>
        </p:nvSpPr>
        <p:spPr>
          <a:xfrm rot="0">
            <a:off x="10975877" y="3129671"/>
            <a:ext cx="5771689" cy="742950"/>
          </a:xfrm>
          <a:prstGeom prst="rect">
            <a:avLst/>
          </a:prstGeom>
        </p:spPr>
        <p:txBody>
          <a:bodyPr anchor="t" rtlCol="false" tIns="0" lIns="0" bIns="0" rIns="0">
            <a:spAutoFit/>
          </a:bodyPr>
          <a:lstStyle/>
          <a:p>
            <a:pPr algn="ctr">
              <a:lnSpc>
                <a:spcPts val="5879"/>
              </a:lnSpc>
            </a:pPr>
            <a:r>
              <a:rPr lang="en-US" sz="4899" spc="568">
                <a:solidFill>
                  <a:srgbClr val="26484F"/>
                </a:solidFill>
                <a:latin typeface="Sunday"/>
                <a:ea typeface="Sunday"/>
                <a:cs typeface="Sunday"/>
                <a:sym typeface="Sunday"/>
              </a:rPr>
              <a:t>Conclusion</a:t>
            </a:r>
          </a:p>
        </p:txBody>
      </p:sp>
      <p:sp>
        <p:nvSpPr>
          <p:cNvPr name="Freeform 9" id="9"/>
          <p:cNvSpPr/>
          <p:nvPr/>
        </p:nvSpPr>
        <p:spPr>
          <a:xfrm flipH="true" flipV="false" rot="0">
            <a:off x="15147359" y="6299452"/>
            <a:ext cx="4223883" cy="6403865"/>
          </a:xfrm>
          <a:custGeom>
            <a:avLst/>
            <a:gdLst/>
            <a:ahLst/>
            <a:cxnLst/>
            <a:rect r="r" b="b" t="t" l="l"/>
            <a:pathLst>
              <a:path h="6403865" w="4223883">
                <a:moveTo>
                  <a:pt x="4223882" y="0"/>
                </a:moveTo>
                <a:lnTo>
                  <a:pt x="0" y="0"/>
                </a:lnTo>
                <a:lnTo>
                  <a:pt x="0" y="6403865"/>
                </a:lnTo>
                <a:lnTo>
                  <a:pt x="4223882" y="6403865"/>
                </a:lnTo>
                <a:lnTo>
                  <a:pt x="4223882" y="0"/>
                </a:lnTo>
                <a:close/>
              </a:path>
            </a:pathLst>
          </a:custGeom>
          <a:blipFill>
            <a:blip r:embed="rId8"/>
            <a:stretch>
              <a:fillRect l="0" t="0" r="0" b="0"/>
            </a:stretch>
          </a:blipFill>
        </p:spPr>
      </p:sp>
      <p:sp>
        <p:nvSpPr>
          <p:cNvPr name="Freeform 10" id="10"/>
          <p:cNvSpPr/>
          <p:nvPr/>
        </p:nvSpPr>
        <p:spPr>
          <a:xfrm flipH="true" flipV="false" rot="688597">
            <a:off x="12356012" y="-1771210"/>
            <a:ext cx="6967167" cy="4772510"/>
          </a:xfrm>
          <a:custGeom>
            <a:avLst/>
            <a:gdLst/>
            <a:ahLst/>
            <a:cxnLst/>
            <a:rect r="r" b="b" t="t" l="l"/>
            <a:pathLst>
              <a:path h="4772510" w="6967167">
                <a:moveTo>
                  <a:pt x="6967167" y="0"/>
                </a:moveTo>
                <a:lnTo>
                  <a:pt x="0" y="0"/>
                </a:lnTo>
                <a:lnTo>
                  <a:pt x="0" y="4772510"/>
                </a:lnTo>
                <a:lnTo>
                  <a:pt x="6967167" y="4772510"/>
                </a:lnTo>
                <a:lnTo>
                  <a:pt x="6967167" y="0"/>
                </a:lnTo>
                <a:close/>
              </a:path>
            </a:pathLst>
          </a:custGeom>
          <a:blipFill>
            <a:blip r:embed="rId9"/>
            <a:stretch>
              <a:fillRect l="0" t="0" r="0" b="0"/>
            </a:stretch>
          </a:blipFill>
        </p:spPr>
      </p:sp>
      <p:sp>
        <p:nvSpPr>
          <p:cNvPr name="Freeform 11" id="11"/>
          <p:cNvSpPr/>
          <p:nvPr/>
        </p:nvSpPr>
        <p:spPr>
          <a:xfrm flipH="false" flipV="false" rot="0">
            <a:off x="5315979" y="-3517295"/>
            <a:ext cx="16230600" cy="5572506"/>
          </a:xfrm>
          <a:custGeom>
            <a:avLst/>
            <a:gdLst/>
            <a:ahLst/>
            <a:cxnLst/>
            <a:rect r="r" b="b" t="t" l="l"/>
            <a:pathLst>
              <a:path h="5572506" w="16230600">
                <a:moveTo>
                  <a:pt x="0" y="0"/>
                </a:moveTo>
                <a:lnTo>
                  <a:pt x="16230600" y="0"/>
                </a:lnTo>
                <a:lnTo>
                  <a:pt x="16230600" y="5572506"/>
                </a:lnTo>
                <a:lnTo>
                  <a:pt x="0" y="5572506"/>
                </a:lnTo>
                <a:lnTo>
                  <a:pt x="0" y="0"/>
                </a:lnTo>
                <a:close/>
              </a:path>
            </a:pathLst>
          </a:custGeom>
          <a:blipFill>
            <a:blip r:embed="rId10"/>
            <a:stretch>
              <a:fillRect l="0" t="0" r="0" b="0"/>
            </a:stretch>
          </a:blipFill>
        </p:spPr>
      </p:sp>
      <p:sp>
        <p:nvSpPr>
          <p:cNvPr name="Freeform 12" id="12"/>
          <p:cNvSpPr/>
          <p:nvPr/>
        </p:nvSpPr>
        <p:spPr>
          <a:xfrm flipH="false" flipV="false" rot="0">
            <a:off x="-864367" y="7774583"/>
            <a:ext cx="4852116" cy="2533449"/>
          </a:xfrm>
          <a:custGeom>
            <a:avLst/>
            <a:gdLst/>
            <a:ahLst/>
            <a:cxnLst/>
            <a:rect r="r" b="b" t="t" l="l"/>
            <a:pathLst>
              <a:path h="2533449" w="4852116">
                <a:moveTo>
                  <a:pt x="0" y="0"/>
                </a:moveTo>
                <a:lnTo>
                  <a:pt x="4852115" y="0"/>
                </a:lnTo>
                <a:lnTo>
                  <a:pt x="4852115" y="2533448"/>
                </a:lnTo>
                <a:lnTo>
                  <a:pt x="0" y="2533448"/>
                </a:lnTo>
                <a:lnTo>
                  <a:pt x="0" y="0"/>
                </a:lnTo>
                <a:close/>
              </a:path>
            </a:pathLst>
          </a:custGeom>
          <a:blipFill>
            <a:blip r:embed="rId11"/>
            <a:stretch>
              <a:fillRect l="0" t="0" r="0" b="0"/>
            </a:stretch>
          </a:blipFill>
        </p:spPr>
      </p:sp>
      <p:sp>
        <p:nvSpPr>
          <p:cNvPr name="Freeform 13" id="13"/>
          <p:cNvSpPr/>
          <p:nvPr/>
        </p:nvSpPr>
        <p:spPr>
          <a:xfrm flipH="false" flipV="false" rot="0">
            <a:off x="10975877" y="8608701"/>
            <a:ext cx="3419375" cy="1785368"/>
          </a:xfrm>
          <a:custGeom>
            <a:avLst/>
            <a:gdLst/>
            <a:ahLst/>
            <a:cxnLst/>
            <a:rect r="r" b="b" t="t" l="l"/>
            <a:pathLst>
              <a:path h="1785368" w="3419375">
                <a:moveTo>
                  <a:pt x="0" y="0"/>
                </a:moveTo>
                <a:lnTo>
                  <a:pt x="3419374" y="0"/>
                </a:lnTo>
                <a:lnTo>
                  <a:pt x="3419374" y="1785367"/>
                </a:lnTo>
                <a:lnTo>
                  <a:pt x="0" y="1785367"/>
                </a:lnTo>
                <a:lnTo>
                  <a:pt x="0" y="0"/>
                </a:lnTo>
                <a:close/>
              </a:path>
            </a:pathLst>
          </a:custGeom>
          <a:blipFill>
            <a:blip r:embed="rId11"/>
            <a:stretch>
              <a:fillRect l="0" t="0" r="0" b="0"/>
            </a:stretch>
          </a:blipFill>
        </p:spPr>
      </p:sp>
      <p:sp>
        <p:nvSpPr>
          <p:cNvPr name="TextBox 14" id="14"/>
          <p:cNvSpPr txBox="true"/>
          <p:nvPr/>
        </p:nvSpPr>
        <p:spPr>
          <a:xfrm rot="0">
            <a:off x="10739902" y="4319678"/>
            <a:ext cx="6243639" cy="1665970"/>
          </a:xfrm>
          <a:prstGeom prst="rect">
            <a:avLst/>
          </a:prstGeom>
        </p:spPr>
        <p:txBody>
          <a:bodyPr anchor="t" rtlCol="false" tIns="0" lIns="0" bIns="0" rIns="0">
            <a:spAutoFit/>
          </a:bodyPr>
          <a:lstStyle/>
          <a:p>
            <a:pPr algn="ctr">
              <a:lnSpc>
                <a:spcPts val="3354"/>
              </a:lnSpc>
            </a:pPr>
            <a:r>
              <a:rPr lang="en-US" sz="2600" spc="117">
                <a:solidFill>
                  <a:srgbClr val="000000"/>
                </a:solidFill>
                <a:latin typeface="DM Sans"/>
                <a:ea typeface="DM Sans"/>
                <a:cs typeface="DM Sans"/>
                <a:sym typeface="DM Sans"/>
              </a:rPr>
              <a:t>Whether through family gatherings, festive meals, or acts of kindness, Christmas is a season that brings warmth and joy.</a:t>
            </a:r>
            <a:r>
              <a:rPr lang="en-US" sz="2600" spc="117">
                <a:solidFill>
                  <a:srgbClr val="000000"/>
                </a:solidFill>
                <a:latin typeface="DM Sans"/>
                <a:ea typeface="DM Sans"/>
                <a:cs typeface="DM Sans"/>
                <a:sym typeface="DM Sans"/>
              </a:rPr>
              <a:t> </a:t>
            </a:r>
          </a:p>
        </p:txBody>
      </p:sp>
      <p:sp>
        <p:nvSpPr>
          <p:cNvPr name="Freeform 15" id="15"/>
          <p:cNvSpPr/>
          <p:nvPr/>
        </p:nvSpPr>
        <p:spPr>
          <a:xfrm flipH="false" flipV="false" rot="-10800000">
            <a:off x="13110026" y="-204996"/>
            <a:ext cx="6261216" cy="4077617"/>
          </a:xfrm>
          <a:custGeom>
            <a:avLst/>
            <a:gdLst/>
            <a:ahLst/>
            <a:cxnLst/>
            <a:rect r="r" b="b" t="t" l="l"/>
            <a:pathLst>
              <a:path h="4077617" w="6261216">
                <a:moveTo>
                  <a:pt x="0" y="0"/>
                </a:moveTo>
                <a:lnTo>
                  <a:pt x="6261215" y="0"/>
                </a:lnTo>
                <a:lnTo>
                  <a:pt x="6261215" y="4077617"/>
                </a:lnTo>
                <a:lnTo>
                  <a:pt x="0" y="4077617"/>
                </a:lnTo>
                <a:lnTo>
                  <a:pt x="0" y="0"/>
                </a:lnTo>
                <a:close/>
              </a:path>
            </a:pathLst>
          </a:custGeom>
          <a:blipFill>
            <a:blip r:embed="rId12"/>
            <a:stretch>
              <a:fillRect l="0" t="0" r="0" b="0"/>
            </a:stretch>
          </a:blipFill>
        </p:spPr>
      </p:sp>
      <p:sp>
        <p:nvSpPr>
          <p:cNvPr name="Freeform 16" id="16"/>
          <p:cNvSpPr/>
          <p:nvPr/>
        </p:nvSpPr>
        <p:spPr>
          <a:xfrm flipH="false" flipV="false" rot="-10800000">
            <a:off x="5689658" y="5735774"/>
            <a:ext cx="6261216" cy="4077617"/>
          </a:xfrm>
          <a:custGeom>
            <a:avLst/>
            <a:gdLst/>
            <a:ahLst/>
            <a:cxnLst/>
            <a:rect r="r" b="b" t="t" l="l"/>
            <a:pathLst>
              <a:path h="4077617" w="6261216">
                <a:moveTo>
                  <a:pt x="0" y="0"/>
                </a:moveTo>
                <a:lnTo>
                  <a:pt x="6261216" y="0"/>
                </a:lnTo>
                <a:lnTo>
                  <a:pt x="6261216" y="4077617"/>
                </a:lnTo>
                <a:lnTo>
                  <a:pt x="0" y="4077617"/>
                </a:lnTo>
                <a:lnTo>
                  <a:pt x="0" y="0"/>
                </a:lnTo>
                <a:close/>
              </a:path>
            </a:pathLst>
          </a:custGeom>
          <a:blipFill>
            <a:blip r:embed="rId12"/>
            <a:stretch>
              <a:fillRect l="0" t="0" r="0" b="0"/>
            </a:stretch>
          </a:blipFill>
        </p:spPr>
      </p:sp>
      <p:sp>
        <p:nvSpPr>
          <p:cNvPr name="Freeform 17" id="17"/>
          <p:cNvSpPr/>
          <p:nvPr/>
        </p:nvSpPr>
        <p:spPr>
          <a:xfrm flipH="false" flipV="false" rot="-10800000">
            <a:off x="-3584642" y="-204996"/>
            <a:ext cx="6261216" cy="4077617"/>
          </a:xfrm>
          <a:custGeom>
            <a:avLst/>
            <a:gdLst/>
            <a:ahLst/>
            <a:cxnLst/>
            <a:rect r="r" b="b" t="t" l="l"/>
            <a:pathLst>
              <a:path h="4077617" w="6261216">
                <a:moveTo>
                  <a:pt x="0" y="0"/>
                </a:moveTo>
                <a:lnTo>
                  <a:pt x="6261215" y="0"/>
                </a:lnTo>
                <a:lnTo>
                  <a:pt x="6261215" y="4077617"/>
                </a:lnTo>
                <a:lnTo>
                  <a:pt x="0" y="4077617"/>
                </a:lnTo>
                <a:lnTo>
                  <a:pt x="0" y="0"/>
                </a:lnTo>
                <a:close/>
              </a:path>
            </a:pathLst>
          </a:custGeom>
          <a:blipFill>
            <a:blip r:embed="rId12"/>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5260" r="0" b="-126015"/>
            </a:stretch>
          </a:blipFill>
        </p:spPr>
      </p:sp>
      <p:sp>
        <p:nvSpPr>
          <p:cNvPr name="Freeform 3" id="3"/>
          <p:cNvSpPr/>
          <p:nvPr/>
        </p:nvSpPr>
        <p:spPr>
          <a:xfrm flipH="true" flipV="false" rot="0">
            <a:off x="10115802" y="2668847"/>
            <a:ext cx="12641079" cy="5356046"/>
          </a:xfrm>
          <a:custGeom>
            <a:avLst/>
            <a:gdLst/>
            <a:ahLst/>
            <a:cxnLst/>
            <a:rect r="r" b="b" t="t" l="l"/>
            <a:pathLst>
              <a:path h="5356046" w="12641079">
                <a:moveTo>
                  <a:pt x="12641079" y="0"/>
                </a:moveTo>
                <a:lnTo>
                  <a:pt x="0" y="0"/>
                </a:lnTo>
                <a:lnTo>
                  <a:pt x="0" y="5356045"/>
                </a:lnTo>
                <a:lnTo>
                  <a:pt x="12641079" y="5356045"/>
                </a:lnTo>
                <a:lnTo>
                  <a:pt x="12641079" y="0"/>
                </a:lnTo>
                <a:close/>
              </a:path>
            </a:pathLst>
          </a:custGeom>
          <a:blipFill>
            <a:blip r:embed="rId3"/>
            <a:stretch>
              <a:fillRect l="-2147" t="0" r="-2147" b="0"/>
            </a:stretch>
          </a:blipFill>
        </p:spPr>
      </p:sp>
      <p:sp>
        <p:nvSpPr>
          <p:cNvPr name="Freeform 4" id="4"/>
          <p:cNvSpPr/>
          <p:nvPr/>
        </p:nvSpPr>
        <p:spPr>
          <a:xfrm flipH="true" flipV="false" rot="0">
            <a:off x="-41946" y="-1096722"/>
            <a:ext cx="7096346" cy="2631422"/>
          </a:xfrm>
          <a:custGeom>
            <a:avLst/>
            <a:gdLst/>
            <a:ahLst/>
            <a:cxnLst/>
            <a:rect r="r" b="b" t="t" l="l"/>
            <a:pathLst>
              <a:path h="2631422" w="7096346">
                <a:moveTo>
                  <a:pt x="7096345" y="0"/>
                </a:moveTo>
                <a:lnTo>
                  <a:pt x="0" y="0"/>
                </a:lnTo>
                <a:lnTo>
                  <a:pt x="0" y="2631421"/>
                </a:lnTo>
                <a:lnTo>
                  <a:pt x="7096345" y="2631421"/>
                </a:lnTo>
                <a:lnTo>
                  <a:pt x="7096345" y="0"/>
                </a:lnTo>
                <a:close/>
              </a:path>
            </a:pathLst>
          </a:custGeom>
          <a:blipFill>
            <a:blip r:embed="rId4"/>
            <a:stretch>
              <a:fillRect l="0" t="0" r="-6080" b="0"/>
            </a:stretch>
          </a:blipFill>
        </p:spPr>
      </p:sp>
      <p:sp>
        <p:nvSpPr>
          <p:cNvPr name="Freeform 5" id="5"/>
          <p:cNvSpPr/>
          <p:nvPr/>
        </p:nvSpPr>
        <p:spPr>
          <a:xfrm flipH="false" flipV="false" rot="0">
            <a:off x="-41946" y="-246343"/>
            <a:ext cx="3347835" cy="3251585"/>
          </a:xfrm>
          <a:custGeom>
            <a:avLst/>
            <a:gdLst/>
            <a:ahLst/>
            <a:cxnLst/>
            <a:rect r="r" b="b" t="t" l="l"/>
            <a:pathLst>
              <a:path h="3251585" w="3347835">
                <a:moveTo>
                  <a:pt x="0" y="0"/>
                </a:moveTo>
                <a:lnTo>
                  <a:pt x="3347835" y="0"/>
                </a:lnTo>
                <a:lnTo>
                  <a:pt x="3347835" y="3251585"/>
                </a:lnTo>
                <a:lnTo>
                  <a:pt x="0" y="3251585"/>
                </a:lnTo>
                <a:lnTo>
                  <a:pt x="0" y="0"/>
                </a:lnTo>
                <a:close/>
              </a:path>
            </a:pathLst>
          </a:custGeom>
          <a:blipFill>
            <a:blip r:embed="rId5"/>
            <a:stretch>
              <a:fillRect l="0" t="0" r="0" b="0"/>
            </a:stretch>
          </a:blipFill>
        </p:spPr>
      </p:sp>
      <p:sp>
        <p:nvSpPr>
          <p:cNvPr name="Freeform 6" id="6"/>
          <p:cNvSpPr/>
          <p:nvPr/>
        </p:nvSpPr>
        <p:spPr>
          <a:xfrm flipH="false" flipV="false" rot="0">
            <a:off x="-726726" y="8003828"/>
            <a:ext cx="19741451" cy="7526428"/>
          </a:xfrm>
          <a:custGeom>
            <a:avLst/>
            <a:gdLst/>
            <a:ahLst/>
            <a:cxnLst/>
            <a:rect r="r" b="b" t="t" l="l"/>
            <a:pathLst>
              <a:path h="7526428" w="19741451">
                <a:moveTo>
                  <a:pt x="0" y="0"/>
                </a:moveTo>
                <a:lnTo>
                  <a:pt x="19741452" y="0"/>
                </a:lnTo>
                <a:lnTo>
                  <a:pt x="19741452" y="7526428"/>
                </a:lnTo>
                <a:lnTo>
                  <a:pt x="0" y="7526428"/>
                </a:lnTo>
                <a:lnTo>
                  <a:pt x="0" y="0"/>
                </a:lnTo>
                <a:close/>
              </a:path>
            </a:pathLst>
          </a:custGeom>
          <a:blipFill>
            <a:blip r:embed="rId6"/>
            <a:stretch>
              <a:fillRect l="0" t="0" r="0" b="0"/>
            </a:stretch>
          </a:blipFill>
        </p:spPr>
      </p:sp>
      <p:sp>
        <p:nvSpPr>
          <p:cNvPr name="Freeform 7" id="7"/>
          <p:cNvSpPr/>
          <p:nvPr/>
        </p:nvSpPr>
        <p:spPr>
          <a:xfrm flipH="false" flipV="false" rot="0">
            <a:off x="2832125" y="1028700"/>
            <a:ext cx="8567962" cy="8474493"/>
          </a:xfrm>
          <a:custGeom>
            <a:avLst/>
            <a:gdLst/>
            <a:ahLst/>
            <a:cxnLst/>
            <a:rect r="r" b="b" t="t" l="l"/>
            <a:pathLst>
              <a:path h="8474493" w="8567962">
                <a:moveTo>
                  <a:pt x="0" y="0"/>
                </a:moveTo>
                <a:lnTo>
                  <a:pt x="8567962" y="0"/>
                </a:lnTo>
                <a:lnTo>
                  <a:pt x="8567962" y="8474493"/>
                </a:lnTo>
                <a:lnTo>
                  <a:pt x="0" y="847449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1772802" y="1069632"/>
            <a:ext cx="6145958" cy="8433561"/>
          </a:xfrm>
          <a:custGeom>
            <a:avLst/>
            <a:gdLst/>
            <a:ahLst/>
            <a:cxnLst/>
            <a:rect r="r" b="b" t="t" l="l"/>
            <a:pathLst>
              <a:path h="8433561" w="6145958">
                <a:moveTo>
                  <a:pt x="0" y="0"/>
                </a:moveTo>
                <a:lnTo>
                  <a:pt x="6145958" y="0"/>
                </a:lnTo>
                <a:lnTo>
                  <a:pt x="6145958" y="8433561"/>
                </a:lnTo>
                <a:lnTo>
                  <a:pt x="0" y="8433561"/>
                </a:lnTo>
                <a:lnTo>
                  <a:pt x="0" y="0"/>
                </a:lnTo>
                <a:close/>
              </a:path>
            </a:pathLst>
          </a:custGeom>
          <a:blipFill>
            <a:blip r:embed="rId9"/>
            <a:stretch>
              <a:fillRect l="0" t="0" r="0" b="0"/>
            </a:stretch>
          </a:blipFill>
        </p:spPr>
      </p:sp>
      <p:sp>
        <p:nvSpPr>
          <p:cNvPr name="TextBox 9" id="9"/>
          <p:cNvSpPr txBox="true"/>
          <p:nvPr/>
        </p:nvSpPr>
        <p:spPr>
          <a:xfrm rot="0">
            <a:off x="3780571" y="3097886"/>
            <a:ext cx="6577523" cy="5200650"/>
          </a:xfrm>
          <a:prstGeom prst="rect">
            <a:avLst/>
          </a:prstGeom>
        </p:spPr>
        <p:txBody>
          <a:bodyPr anchor="t" rtlCol="false" tIns="0" lIns="0" bIns="0" rIns="0">
            <a:spAutoFit/>
          </a:bodyPr>
          <a:lstStyle/>
          <a:p>
            <a:pPr algn="ctr">
              <a:lnSpc>
                <a:spcPts val="5879"/>
              </a:lnSpc>
            </a:pPr>
            <a:r>
              <a:rPr lang="en-US" sz="4899" spc="568">
                <a:solidFill>
                  <a:srgbClr val="26484F"/>
                </a:solidFill>
                <a:latin typeface="Sunday"/>
                <a:ea typeface="Sunday"/>
                <a:cs typeface="Sunday"/>
                <a:sym typeface="Sunday"/>
              </a:rPr>
              <a:t>“Let’s carry the spirit of Christmas of love, generosity, and joy</a:t>
            </a:r>
            <a:r>
              <a:rPr lang="en-US" sz="4899" spc="568">
                <a:solidFill>
                  <a:srgbClr val="26484F"/>
                </a:solidFill>
                <a:latin typeface="Sunday"/>
                <a:ea typeface="Sunday"/>
                <a:cs typeface="Sunday"/>
                <a:sym typeface="Sunday"/>
              </a:rPr>
              <a:t> into every day of our lives.”</a:t>
            </a:r>
          </a:p>
        </p:txBody>
      </p:sp>
      <p:sp>
        <p:nvSpPr>
          <p:cNvPr name="Freeform 10" id="10"/>
          <p:cNvSpPr/>
          <p:nvPr/>
        </p:nvSpPr>
        <p:spPr>
          <a:xfrm flipH="false" flipV="false" rot="0">
            <a:off x="10200326" y="3097886"/>
            <a:ext cx="8953615" cy="6334683"/>
          </a:xfrm>
          <a:custGeom>
            <a:avLst/>
            <a:gdLst/>
            <a:ahLst/>
            <a:cxnLst/>
            <a:rect r="r" b="b" t="t" l="l"/>
            <a:pathLst>
              <a:path h="6334683" w="8953615">
                <a:moveTo>
                  <a:pt x="0" y="0"/>
                </a:moveTo>
                <a:lnTo>
                  <a:pt x="8953615" y="0"/>
                </a:lnTo>
                <a:lnTo>
                  <a:pt x="8953615" y="6334682"/>
                </a:lnTo>
                <a:lnTo>
                  <a:pt x="0" y="6334682"/>
                </a:lnTo>
                <a:lnTo>
                  <a:pt x="0" y="0"/>
                </a:lnTo>
                <a:close/>
              </a:path>
            </a:pathLst>
          </a:custGeom>
          <a:blipFill>
            <a:blip r:embed="rId10"/>
            <a:stretch>
              <a:fillRect l="0" t="0" r="0" b="0"/>
            </a:stretch>
          </a:blipFill>
        </p:spPr>
      </p:sp>
      <p:sp>
        <p:nvSpPr>
          <p:cNvPr name="Freeform 11" id="11"/>
          <p:cNvSpPr/>
          <p:nvPr/>
        </p:nvSpPr>
        <p:spPr>
          <a:xfrm flipH="false" flipV="false" rot="0">
            <a:off x="12852802" y="7449105"/>
            <a:ext cx="5435198" cy="2837895"/>
          </a:xfrm>
          <a:custGeom>
            <a:avLst/>
            <a:gdLst/>
            <a:ahLst/>
            <a:cxnLst/>
            <a:rect r="r" b="b" t="t" l="l"/>
            <a:pathLst>
              <a:path h="2837895" w="5435198">
                <a:moveTo>
                  <a:pt x="0" y="0"/>
                </a:moveTo>
                <a:lnTo>
                  <a:pt x="5435198" y="0"/>
                </a:lnTo>
                <a:lnTo>
                  <a:pt x="5435198" y="2837895"/>
                </a:lnTo>
                <a:lnTo>
                  <a:pt x="0" y="2837895"/>
                </a:lnTo>
                <a:lnTo>
                  <a:pt x="0" y="0"/>
                </a:lnTo>
                <a:close/>
              </a:path>
            </a:pathLst>
          </a:custGeom>
          <a:blipFill>
            <a:blip r:embed="rId11"/>
            <a:stretch>
              <a:fillRect l="0" t="0" r="0" b="0"/>
            </a:stretch>
          </a:blipFill>
        </p:spPr>
      </p:sp>
      <p:sp>
        <p:nvSpPr>
          <p:cNvPr name="Freeform 12" id="12"/>
          <p:cNvSpPr/>
          <p:nvPr/>
        </p:nvSpPr>
        <p:spPr>
          <a:xfrm flipH="false" flipV="false" rot="0">
            <a:off x="13718743" y="7839352"/>
            <a:ext cx="5435198" cy="2837895"/>
          </a:xfrm>
          <a:custGeom>
            <a:avLst/>
            <a:gdLst/>
            <a:ahLst/>
            <a:cxnLst/>
            <a:rect r="r" b="b" t="t" l="l"/>
            <a:pathLst>
              <a:path h="2837895" w="5435198">
                <a:moveTo>
                  <a:pt x="0" y="0"/>
                </a:moveTo>
                <a:lnTo>
                  <a:pt x="5435198" y="0"/>
                </a:lnTo>
                <a:lnTo>
                  <a:pt x="5435198" y="2837896"/>
                </a:lnTo>
                <a:lnTo>
                  <a:pt x="0" y="2837896"/>
                </a:lnTo>
                <a:lnTo>
                  <a:pt x="0" y="0"/>
                </a:lnTo>
                <a:close/>
              </a:path>
            </a:pathLst>
          </a:custGeom>
          <a:blipFill>
            <a:blip r:embed="rId11"/>
            <a:stretch>
              <a:fillRect l="0" t="0" r="0" b="0"/>
            </a:stretch>
          </a:blipFill>
        </p:spPr>
      </p:sp>
      <p:sp>
        <p:nvSpPr>
          <p:cNvPr name="Freeform 13" id="13"/>
          <p:cNvSpPr/>
          <p:nvPr/>
        </p:nvSpPr>
        <p:spPr>
          <a:xfrm flipH="false" flipV="false" rot="0">
            <a:off x="4122812" y="8255132"/>
            <a:ext cx="2134401" cy="2006337"/>
          </a:xfrm>
          <a:custGeom>
            <a:avLst/>
            <a:gdLst/>
            <a:ahLst/>
            <a:cxnLst/>
            <a:rect r="r" b="b" t="t" l="l"/>
            <a:pathLst>
              <a:path h="2006337" w="2134401">
                <a:moveTo>
                  <a:pt x="0" y="0"/>
                </a:moveTo>
                <a:lnTo>
                  <a:pt x="2134401" y="0"/>
                </a:lnTo>
                <a:lnTo>
                  <a:pt x="2134401" y="2006336"/>
                </a:lnTo>
                <a:lnTo>
                  <a:pt x="0" y="2006336"/>
                </a:lnTo>
                <a:lnTo>
                  <a:pt x="0" y="0"/>
                </a:lnTo>
                <a:close/>
              </a:path>
            </a:pathLst>
          </a:custGeom>
          <a:blipFill>
            <a:blip r:embed="rId12"/>
            <a:stretch>
              <a:fillRect l="0" t="0" r="0" b="0"/>
            </a:stretch>
          </a:blipFill>
        </p:spPr>
      </p:sp>
      <p:sp>
        <p:nvSpPr>
          <p:cNvPr name="Freeform 14" id="14"/>
          <p:cNvSpPr/>
          <p:nvPr/>
        </p:nvSpPr>
        <p:spPr>
          <a:xfrm flipH="false" flipV="false" rot="0">
            <a:off x="2832125" y="8693512"/>
            <a:ext cx="1541031" cy="1377296"/>
          </a:xfrm>
          <a:custGeom>
            <a:avLst/>
            <a:gdLst/>
            <a:ahLst/>
            <a:cxnLst/>
            <a:rect r="r" b="b" t="t" l="l"/>
            <a:pathLst>
              <a:path h="1377296" w="1541031">
                <a:moveTo>
                  <a:pt x="0" y="0"/>
                </a:moveTo>
                <a:lnTo>
                  <a:pt x="1541031" y="0"/>
                </a:lnTo>
                <a:lnTo>
                  <a:pt x="1541031" y="1377296"/>
                </a:lnTo>
                <a:lnTo>
                  <a:pt x="0" y="1377296"/>
                </a:lnTo>
                <a:lnTo>
                  <a:pt x="0" y="0"/>
                </a:lnTo>
                <a:close/>
              </a:path>
            </a:pathLst>
          </a:custGeom>
          <a:blipFill>
            <a:blip r:embed="rId13"/>
            <a:stretch>
              <a:fillRect l="0" t="0" r="0" b="0"/>
            </a:stretch>
          </a:blipFill>
        </p:spPr>
      </p:sp>
      <p:sp>
        <p:nvSpPr>
          <p:cNvPr name="Freeform 15" id="15"/>
          <p:cNvSpPr/>
          <p:nvPr/>
        </p:nvSpPr>
        <p:spPr>
          <a:xfrm flipH="false" flipV="false" rot="0">
            <a:off x="10200326" y="2110565"/>
            <a:ext cx="4969373" cy="3236304"/>
          </a:xfrm>
          <a:custGeom>
            <a:avLst/>
            <a:gdLst/>
            <a:ahLst/>
            <a:cxnLst/>
            <a:rect r="r" b="b" t="t" l="l"/>
            <a:pathLst>
              <a:path h="3236304" w="4969373">
                <a:moveTo>
                  <a:pt x="0" y="0"/>
                </a:moveTo>
                <a:lnTo>
                  <a:pt x="4969373" y="0"/>
                </a:lnTo>
                <a:lnTo>
                  <a:pt x="4969373" y="3236305"/>
                </a:lnTo>
                <a:lnTo>
                  <a:pt x="0" y="3236305"/>
                </a:lnTo>
                <a:lnTo>
                  <a:pt x="0" y="0"/>
                </a:lnTo>
                <a:close/>
              </a:path>
            </a:pathLst>
          </a:custGeom>
          <a:blipFill>
            <a:blip r:embed="rId14"/>
            <a:stretch>
              <a:fillRect l="0" t="0" r="0" b="0"/>
            </a:stretch>
          </a:blipFill>
        </p:spPr>
      </p:sp>
      <p:sp>
        <p:nvSpPr>
          <p:cNvPr name="Freeform 16" id="16"/>
          <p:cNvSpPr/>
          <p:nvPr/>
        </p:nvSpPr>
        <p:spPr>
          <a:xfrm flipH="true" flipV="false" rot="688597">
            <a:off x="12551020" y="-1845723"/>
            <a:ext cx="9416560" cy="6450343"/>
          </a:xfrm>
          <a:custGeom>
            <a:avLst/>
            <a:gdLst/>
            <a:ahLst/>
            <a:cxnLst/>
            <a:rect r="r" b="b" t="t" l="l"/>
            <a:pathLst>
              <a:path h="6450343" w="9416560">
                <a:moveTo>
                  <a:pt x="9416560" y="0"/>
                </a:moveTo>
                <a:lnTo>
                  <a:pt x="0" y="0"/>
                </a:lnTo>
                <a:lnTo>
                  <a:pt x="0" y="6450344"/>
                </a:lnTo>
                <a:lnTo>
                  <a:pt x="9416560" y="6450344"/>
                </a:lnTo>
                <a:lnTo>
                  <a:pt x="9416560" y="0"/>
                </a:lnTo>
                <a:close/>
              </a:path>
            </a:pathLst>
          </a:custGeom>
          <a:blipFill>
            <a:blip r:embed="rId15"/>
            <a:stretch>
              <a:fillRect l="0" t="0" r="0" b="0"/>
            </a:stretch>
          </a:blipFill>
        </p:spPr>
      </p:sp>
      <p:sp>
        <p:nvSpPr>
          <p:cNvPr name="Freeform 17" id="17"/>
          <p:cNvSpPr/>
          <p:nvPr/>
        </p:nvSpPr>
        <p:spPr>
          <a:xfrm flipH="false" flipV="false" rot="0">
            <a:off x="9367866" y="-3032596"/>
            <a:ext cx="16230600" cy="5572506"/>
          </a:xfrm>
          <a:custGeom>
            <a:avLst/>
            <a:gdLst/>
            <a:ahLst/>
            <a:cxnLst/>
            <a:rect r="r" b="b" t="t" l="l"/>
            <a:pathLst>
              <a:path h="5572506" w="16230600">
                <a:moveTo>
                  <a:pt x="0" y="0"/>
                </a:moveTo>
                <a:lnTo>
                  <a:pt x="16230600" y="0"/>
                </a:lnTo>
                <a:lnTo>
                  <a:pt x="16230600" y="5572506"/>
                </a:lnTo>
                <a:lnTo>
                  <a:pt x="0" y="5572506"/>
                </a:lnTo>
                <a:lnTo>
                  <a:pt x="0" y="0"/>
                </a:lnTo>
                <a:close/>
              </a:path>
            </a:pathLst>
          </a:custGeom>
          <a:blipFill>
            <a:blip r:embed="rId16"/>
            <a:stretch>
              <a:fillRect l="0" t="0" r="0" b="0"/>
            </a:stretch>
          </a:blipFill>
        </p:spPr>
      </p:sp>
      <p:sp>
        <p:nvSpPr>
          <p:cNvPr name="Freeform 18" id="18"/>
          <p:cNvSpPr/>
          <p:nvPr/>
        </p:nvSpPr>
        <p:spPr>
          <a:xfrm flipH="false" flipV="false" rot="-519314">
            <a:off x="1836511" y="-2511186"/>
            <a:ext cx="10156018" cy="3486900"/>
          </a:xfrm>
          <a:custGeom>
            <a:avLst/>
            <a:gdLst/>
            <a:ahLst/>
            <a:cxnLst/>
            <a:rect r="r" b="b" t="t" l="l"/>
            <a:pathLst>
              <a:path h="3486900" w="10156018">
                <a:moveTo>
                  <a:pt x="0" y="0"/>
                </a:moveTo>
                <a:lnTo>
                  <a:pt x="10156018" y="0"/>
                </a:lnTo>
                <a:lnTo>
                  <a:pt x="10156018" y="3486899"/>
                </a:lnTo>
                <a:lnTo>
                  <a:pt x="0" y="3486899"/>
                </a:lnTo>
                <a:lnTo>
                  <a:pt x="0" y="0"/>
                </a:lnTo>
                <a:close/>
              </a:path>
            </a:pathLst>
          </a:custGeom>
          <a:blipFill>
            <a:blip r:embed="rId16"/>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DAG5hsS8-DQ</dc:identifier>
  <dcterms:modified xsi:type="dcterms:W3CDTF">2011-08-01T06:04:30Z</dcterms:modified>
  <cp:revision>1</cp:revision>
</cp:coreProperties>
</file>